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B514-A5CD-4C04-8358-EF6B893012A3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4338-D47F-494B-8616-8548A56300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467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B514-A5CD-4C04-8358-EF6B893012A3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4338-D47F-494B-8616-8548A56300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36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B514-A5CD-4C04-8358-EF6B893012A3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4338-D47F-494B-8616-8548A56300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239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B514-A5CD-4C04-8358-EF6B893012A3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4338-D47F-494B-8616-8548A56300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200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B514-A5CD-4C04-8358-EF6B893012A3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4338-D47F-494B-8616-8548A56300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327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B514-A5CD-4C04-8358-EF6B893012A3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4338-D47F-494B-8616-8548A56300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35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B514-A5CD-4C04-8358-EF6B893012A3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4338-D47F-494B-8616-8548A56300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472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B514-A5CD-4C04-8358-EF6B893012A3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4338-D47F-494B-8616-8548A56300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267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B514-A5CD-4C04-8358-EF6B893012A3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4338-D47F-494B-8616-8548A56300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45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B514-A5CD-4C04-8358-EF6B893012A3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4338-D47F-494B-8616-8548A56300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337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B514-A5CD-4C04-8358-EF6B893012A3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4338-D47F-494B-8616-8548A56300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483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CB514-A5CD-4C04-8358-EF6B893012A3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84338-D47F-494B-8616-8548A56300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790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AutoShape 2" descr="data:image/jpeg;base64,/9j/4AAQSkZJRgABAQAAAQABAAD/2wCEAAkGBxQTEhUUExQUFRQXGBcUFxgXFRYXFxUYFxcWGRYXHRocHCggHBwlHBcUITEhJikrLi4uHB8zODMtNygtLi8BCgoKDg0OGxAQGiwkICQsNCwsLCwsLCwsLCwsLCwsLCwsLCwsLCwsLCwsLCwsLCwsLCwsLCwsLCwsLCwsLCwsLP/AABEIAKIAjgMBEQACEQEDEQH/xAAcAAABBQEBAQAAAAAAAAAAAAAAAQMEBQYCBwj/xAA6EAACAQIDBQYDBwUAAgMAAAABAgMAEQQSIQUGMUFREyJhcYGRBzKhI0JSYnKxwRQz0eHwY/EVJEP/xAAbAQEAAgMBAQAAAAAAAAAAAAAABAUCAwYBB//EADQRAAICAQMDAwMBBgYDAAAAAAABAgMRBBIhBTFBE1FhBiJxMhQjM4GhsTRSkcHh8SRC0f/aAAwDAQACEQMRAD8A9wrwBXo/AV5wCg3qx0kaqsYILXuwB0At7E341uqjHPJVdTvnCCjUnllEyYmOMTdo2U2Pzk8fA1J/dye1FdNaumHqtml3c2oZ0OYd9TY24G/A1Gtr2suNDqnfXmXctxWonC0BzXg7C0GAr3IErzheDzn3Fp35PRa9AUAUAUAUBDx20Y4lu7W6DmfIVlCDkabdRCpfczO4je837ken5m1PoBpUhaf3KefWYd4ImbL3nWRgjrkJ0BvcE9OAtWFlG0kaTqcLpbWsFzjJMqOw4hWPsDatUVyWk3iLZiUxOJxIMfz2sTewPHS5qYlXDnyc1C3V6lSg0ajd7Zpgjs1szG5/YCo1k9zLjQaZ0V4n3ZaZgK0tpdyfyUmP3qhjOVbyv0TX61X6jqdNPyT6unWzW58L5K594cS/yRJGPzksfpaqW76hxwkSodPoh+qTf4GP67FnjMg8kFQ39QWvsbVptN4T/wBTpdoYsf8A7IR4p/g0j9QXLuePS6d+GSYt4J1+eJXHVGIPsf8ANTqfqLL+9GmXT6Zfplj8lpgN4YZDluUf8L90+nWrqjqNF3ZkS3Q21rOMr3RbZqn5WMkML0AtAFAFAecbdxBeeQm+hKgdANLVYU8ROP11u+6UX4L7Z+7sTQ5rlmddDyU25AeNaJ3PdgtaOl1OnK7tGTdSpIOhBsfAjjUvhxKCUXGXymegYqSR8Nmj/uFFIt4gXt41XrCnh9jr7HZKjMO+Cv3WknLMJQ+UDQuCDe/K+tuNbLlHwQumS1GX6q/1LHbO2I8Ot3N2PyqOLf8AdarNVq66Y8vk6LS6Sy+W2C48symMxU2IGaZuzi49mp5fmPOuS1nV7LnsiXVVNOneK1mXuQI9qxJ3VTu9RYVXOib+5slvTWSW59y+w8BdQVtY8Nar5yUJYaK2yxQltaHv6E9RWHqrJh668IbbBsOV69ViMlchloyP91nuTMlNS7jcsKsLMoPnWcZuL4ZsUmuzHcHjpYPlJlj5ox7w/Sf4NX2h61OtqNnKNNunru7/AGv38M02z9oRzLmjIPUcwehHI12FGorvjmLKe6qyp4kiWK2rh4NfdHVZAKAqf/g4TIZGXMW1sToD1tWz1ZJYTIf7DS5ubWclJvFtKaJ+zQhEtdcosSD/AMa31QjLllZr9RfTLbHhELYOyP6glmbuqe9zZuft41lbaksIi6LRPVS3zfC/qbqNAAABYAWHpUM6eKS7Fdtzay4ePMdWOiL1P+KhazWR08c+SZpNLK+e3x5ZksPCzuZpjd25clHhXCa3WSvm+S9lKMIelX2X9TiSBp2IuViTQkD5m6CtSkqo5fdnqtVMc/8Asycuw48tjFp1zHNWh6uec7v5EZ661PcpDGFE2GPZKhlRjdCNLeB6Vtn6WojubwzOx1alb3LbJePc0YqqlxwVvcWsMnojKDx1rJSa7BNrsQcRhOa+1b4WZ7kiFviRDNbUSFzyNDPG/axfMPmU8JB0Pj41ZdP6hLTTzngSUbI7J/8ARrNl7RWaMOvkQeKkcQa77TaiN8FOJSX0SpnskTqkGkKA5tQFRvHhImQSS5rJc6GxN/u/tW2qbXCK7X6amcfUt8FBs7eFYjZYVVDa9mObzJPHnW6dOVkrdP1OFckoxwma+fEqiFye6Bmv4WvUGyxVxbkdJXB2ySj5MHHI2JlM8gsOCL0FcH1HWytmzp3COnr9GHfyyyMDEacW7oPTq3oL1URlFPL8EOU1EXGzrhoxYai6oDz4ksT7kmttFNmss2x8+DGuLum23x5MQ+/b5/nfL1CXT/1XXR+kbHVuePx5MXrtFGfptZ+TabD2yJgASA1swI1V15EfWuT6j02ekniSMraYJerW8xZcRvxHMf8AXqrlHHJGawd1gAr3B4JXqTBDxsH3h61url4ZvqsfYg1vWCUcQYk4eUSj5DZZV8OT+YP0q76R1CVNm19mY2VK+G19/D/2NsjggEG4OoruoyUllFC1h4Z1WR4FARto4NZYyjcDzHEdDWUZbXk1XVRsg4yM7BuhZhnkuoPALa46HXTlW96jKwVEOjQjJNsZ30xZJjwyc7F7ch90fS/pXMda1e2O1HbdIojFO59l2OMHAO6o4DT0FcNZN8tm66zuy4C2FQ8tkBvkwe/kxMTt+KQYdfBQM8h9bFfQ19G+k9DBR9SS5MNfa66VXHu+TA7q7ZwjYmVMY/ZQJG+Ui4LSLYcRz42Fta6uzVPdhFRXTiOX3ZrtwSXjlCXJiKYiLrla4dPAHLe3UnrVX9QaKvU0b0ucFj03UPd6U+z4PRUmDBHHBrex4V8nlDDcfYmODjJxfgkCtGDAQmvUjzuyp21ttYLAAM51tfgPGpum0js5fCJul0T1GW+EhNlbfSUhWGRjwBOh8qyv0dlPK7DU6J1cp5R3io8reB1FaovK5FUsrkZdARY8DWcZbXk2p4ZabpYy6tC3zRGw8UOq+3Cu/wCjar1qMPuiu6hSozU12f8Ac0Iq3RXLsLXoENAIxrzOE2eeTzuKXtsVLKeAOUeQNh9B9a4Pq17sm38nUqCqohBe3JfbPTifT/P8Vz9r8Ffc/BMNaV3SNC5Zkt69ml9lCRbko/8AUHnoSwfTwDE19c6DiuqPyiJ1BOU2vY8W25sFZJlOGUrGyrnLOG+0N87DoOGlWktJNzyuxBjcorDPXPhBs8hcTJY9mFWFT+Ipdm87XAvTWbVBQR7ps5cvk1OzEPZsnAo7KPQ3X6EV8i6nBU6qUS+tfKk/KyS2kK/MR5Aan3qv2pvgwwn2KnbG2hEpJtmtdQdAo/E1TtLpPUfBLo0vqPL/AEruyg3YxSTYj7VWJde0iZh3JR95l0sfAgkaGu/0PRoVVKc+/t7fki6rqqbdNPCXn3NFtnCIzQ3GmYjSw0yk/wAVA65FV6fdFGWgunibz2RJkgZUsxzBToedvHqfGuHclJ5RlCSc8kasmSGJgZuzxcTcpLxN66qfer/oN7hdt8Mx1EN+mlnxyjaiu5KAWgENAQ9rzFIJGHEIxHnY2rRqHtrkzdpo7rIr5MLu/HaK/U/6/ivnOrlmWDpNW/vx7Gi2eO76/wCv4qtu8FXc/uJRrWu5q8nW7Njhgp1sXQg+DEWNfUulT3aaJp1q/ev5M9jvhfg3kzhpo1vcxo65D1GqkgHoCKvFrZqO0guqJq8Ngo4IeziUIiKQoHL/AHUWU3JqTMksFHs4X7Uf+Vv2WvmnXH/5kmW9jaUGv8v/ANIWOlkV8iIGdhdWLaDroefrWOh0q1MsRJNarlHfJ8LwecfEjBT9+FnszRia9iTNqQYxwta37V9A6d0WNdan3kiv13VFNqqtYgSPhfHi558OJizLhkYKLD7OPLkVSRzJv7Vc4ddLUuGypypzzHsj0bax+1iU8bs1vTLw9a476jnilQ+S70S+yb+CxxQ7p/7hr/FcFDiR5X+pFVUknZIu0myqH5o6N7EXqboZ7LoszrjuzH3Ru4muAeov719Ki8pM5yXDwOV6eBQFVvQ1sLN+n+RUPX/4af4JnT/8TD8mS2P/AGl9a+d6j9bLzU/xGX2AN18jVfd3Ky5fcSa1mpkfZEoineI6CT7VD+a1nX6A13P07rIzg6mz3VQdlanHxw/waAV1WUV3nJA2vigiEk6AFj5CtdtkYVOb8G2iHqTUUVOyIyIlLfM13bzbWvlnUL3dc5ssLtu7auy4QztRzHJHNyQgkflOjfRr+lTejaj0blnybKVvhKteS023sPD4yMCZQ4GqMGyst+asNRX0yrU7OYyKaVXhod2PsiDCxlIUCLxY3uWPVmOppZc5/dNnkYtPESoWXt8Q0o+Ve4nkL3PqxPoBXz3r2tV1uF2RcqLpq2PyTMUbIf8AuOn81z9fMjVWvuRVVJRPIu1ReF/0mt+m/ioyp/iG4wX9tP0j9hX02r9COdn+pj9bDEKArN41vhZv0E+2v8VF1sd1El8ErQy26iD+TH7FN4l9R9a+c6lYnkv9VxYy62c+pHX+Kh2ryV968k+oxHIm0sNnXjlZSGVuakVL0WplRYpRM6pYfPZjY2hMwGYqht4m/iAOA866i36ksxiCPHpqvHKElwxlAzuGUEEgC2Yg3AOpNuFVeq65qLYbGew21Scorkn2qifuzX5G54QwseFZQnseUZRk4vKIEkES2UpmsABc3A6calO+6xZcmb4b5cp4HVwyOjKuZQRYgEjjytWcddfStu54MJNxlmXJJwuGEa5VqFOzfyzGdjm8sa2g3dt1rKpeTKlfdkr63ksibX/sv5W9yBUjSrNsTZSv3husILIo/KP2r6ZV+hHOT/Ux6thiBoBjFwh0ZT95SvuCP5rVZHdBoyrnsmmee7BJGeM8Va38fuK+ea6vbI6jU/clP3RbwvZgarmsoiWLdEt1a+oqJJYZBawBFeZwCNPhcxvetsLMdzZCe0blkWFeDMTyUEk+g5VshB2vHY9WbHzwRINvqWCurRX4FxYVulonjKeTfPRyUd0Wn+C4BvUGSw8MhvKY3JArcRXsZtGSm12Oo4wugryUmzxybfJ0a8RiVmLkzN4DSpUI4RMqhhDFZm0jYlM7wxj78i+w1NWfTK996Ms7a5T9kbxa+iLjg51nVengUAlqAwW2oOwxpPBJRcefP6ge9cb1vS4k5L8nSaSfraXHmJJrmjBvDJeDxFtDw5eFapwyaLa88on1GIwtZJZPDlvC16yWVz4PVyRWQyDLJGLc7kH2HGtql6fMJGxS2cxYzh4mhNrlojwvxj8PFf2rOUoXL2f9zOTVvPZ/3F2hteOGMSMScxCoijM8jngiKNSxrZpdDZqbfTrXP9CPN7O5Cm29JFkbEYWWGN2VCxaN+yLkKucK1wCxAuLjXjVxd9M3V1ynuTx45NSuTeCzxk9tBx5+Fc9CvPJLqg28lfW9rBLCvBkd3dh7TFNJ92Jco6Zm4+tq6roGm+7e0addP06VD/Nz/I14rrikFoAoAoCh3t2X28PdHfTvL1PUetV/UNL61fHdFh07U+jdz2fDM7s3F9ol+Y0I8etfPr6XCTRbXVbZYJdaDV8ErD4q2h1H1rB1p8miynPKKDY+BTHSzJisViFxEcj5YI5DAqRXPYyqFAaQFbEsSRe4tpr9B6botL+zxlGKeVz5/JVWbovktcCJcNMMPNI0yPfsZXy9pdRdonsACbXYMALgEHhc0fXukRqXr0rC8o2VWZ4ZdCuRwb8FVtva8cIyHNJK+iQxDNNJ5LyHVzoOZq06d067U2JRjx7+xi7FDnyLuvsCbOMVjMolUFYYUOZMMh49778rDi3IaCvoWi0FekhiHd935ZFtsc3lkLevFf1Uy4VCDHG0cmIPH5Tnjh/USEYjktvxCovWdfHTUuPmS4Nmmq3yySCa+f5LiKwsCUwejGMnyrpqx0UdWPAVI09TskkjKuKb5NTsDZ3YRBT8xuznqzan24V9E0Wn9ClLyUuqv9axvwuF+CyFTCMhaAKAKA5NGh8nibb0qu1cVAbLlkIQDg62BZf1A3Nc11bpi2ucP5l9odQroehPv4ZtopQwDKbg1x8ouDwzY4uL2scrFGK7ldtnZgmXMp7OePvQyj5o3GoOnFb2BXgRerHp2vs0tqxzF90aLqFNFpEkm0MFh542WKf7OXUXCyxkrIjAfdPfU26mu+vpr1NThLsynWYyHH2Njpbq88OHjPHsELy+Nnc5Vv1yEiqXTfTulg90sv8APY2ytZb7F3fgwoPZJ3m1eRiXlkPVnbU+XActKv4whGOIrhGpts53kmmWCTsMglCMUL3K5gL2NiDasspxC7mR3fw6pAhUs3afaszfM7yd5mbxvy4AADlXznqepldfLd44LjTVqMSxqtJJzI4AJOgGtZwTb4GG3wS929nmRxiJBZR/aU9CLZyPHlXYdG6bs/eTRF1+oUI+jB/l/wCxrK6YpwoAoAoAoBLUPGj5j3kkGH3kZm0QYuJmuNMj5M/H8rNWM4qSwzOEnFppnse09kPhWLxAvCdWXmn+RXK9T6S+ZQXBfafVw1Mdk+Je/uGGxKuLqb/uPOuXnBweGZzrlB4kPVhHhow7jvwyb/6jr+DE4pfeZ3/ZxX07Sy30wl8L+xRWL72jXWqRgwC1e4BXbbwyyRsj6q6sjDqrAg/Q155yzz5Zit22Jw0VyWsCgY8WCEqG9QAa+c9UrUdXZjtku9O24Jk+aYILsbD/ALlzqDCtzliJIipSf2kjZexWnIknUrGDdYzoW8W8PCur6X0hp77ERtTrY1LbW8vy/b8GtVQLAV1KSXCKbLfJ3XoCgCgCgCgCgPmz4/bOMe0xJayzRIwI/EpKt66L70B7b8PtuDG7Pgm4sUyP4Ondf6i/rXjWVhh5XIu091lZs8LGJ+dvlJ8uVVOs6VVdzFclpp+qThHZaty/qUsxnh0miNvxpqp9uHrXL6npFlUuxYRdNyzXLHwS/hpOhTFxrxTFO3mJEjdT5asPSuy6dn9mhn2KPUw2WNGzFTSMhaHpA2pKqrmYgAXY34AAak+FOF3GMrsYLdWGeWEdlCVRnldGk7oEbyu0ZsdfkKm3iBXKa7pU9TrJSj24/wCS2otrrrW+X8jW7K3cWM55CZJOp+VfIVbaTpVVCTa5NOp6hOxbILai9tVp27Fd+RQK9PRaAKAKAKAKAKA8t+Pu75nwK4hBd8MxY9eyewf2IQ+lAYP4G74rhJ2wszBYcQwKk8Em4DyDCwv4LQH0apoAIrxoGV2ygwmKjxai0UmXDYm3ygFvsJiOWVmKk9H10WkY4Dlk1K0BzNIFFzXoMc7HaUskVj/RxOFmfgMQ6m5gX8gNg556rzNAbNVt5UB1QBQBQBQBQBQBQBQBQDOKgWRGRwGRlKsp1BVhYj2oD5R+I25r7NxJSxMD3aF+TL+En8S8D6HnQG3+HvxkMKLBtDO6LokyjM6qOAcfeA68fOgPZdk704PEi8GJhk0vYOMwv1U6j1FAUHxD2zAY4sGZ0DYuaGB1DAuYZJAstrfLcXXN40BIwG0cbhYkinwkmJyAL28DxtnCiwZo3KsGNtQAR40AmP2xi5haDBTISDaTENHHHF+ZgHLm3GwHLlQB8MMOUwZGZnj7eYwu3zOhfVz4NJ2rA8wQaA2FAFAFAFAFAFAFAFAFAFAFAVW8W7+HxsJhxCB0Oo5Mp5Mp5GgPn7fH4QYzCuWwytiYOIK27VRfgycW81B9KA86xEDI2V1ZWHEMpU+xFAcBrajSgPXtxN89vTKscEK4lBYCWdCAo5XkDKCBx1uaA9TG72KxIAx+JVk0LQYZDDG/A5XYs0jDjoCAedAamGEKoVQFUAAAAAADgAOQoBygCgCgCgCgCgCgCgCgCgCgCgC1AQ8dsqCYWmhikB4h0Vr+4oCFBungUOZMHhlI5iGMH9qAt0QAWAAHQCwoBbUAtAFAFAFAFAFAFAFAFAFAFAFAFAFAFAFAFAFAFAFAFAFAFAFA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28" name="Picture 4" descr="http://2.bp.blogspot.com/-dStT_p-2uMo/UU2nJw2c9YI/AAAAAAAACg0/sSmCq8jKHgs/s320/weekendqu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6030"/>
            <a:ext cx="2847578" cy="324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data:image/jpeg;base64,/9j/4AAQSkZJRgABAQAAAQABAAD/2wCEAAkGBhQSERMSEA8SFRQVFRASGBYUFxMUFBUVFxUWFRYYFxgXGyciFxkjGhUUHy8gIycpLCwsGB4xNTAqNSYrLCkBCQoKDgwOGg8PGi4kHyUsLzUvLCkpKSwsLCwwLCksLC4qLCwqKjQvLSwsLCwsLCosLCwtLCwqLCwsLCwsLCwsLP/AABEIAJIBWQMBIgACEQEDEQH/xAAcAAEAAgIDAQAAAAAAAAAAAAAABgcFCAIDBAH/xABPEAABAwIBBwYICgcHAwUAAAABAAIDBBEFBgcSITFBURNhcYGRoSIyQlJykrGyCCMzNXOCk6Kz0RQ0Q2JjwdIVFhdTVMLwJIOjJVXD0+H/xAAaAQEAAgMBAAAAAAAAAAAAAAAAAQUDBAYC/8QAMhEAAgEDAQQIBgIDAQAAAAAAAAECAwQRMQUSIXETMjNBUWGxwRQiUqHR4ZHwFTSBI//aAAwDAQACEQMRAD8AvFERAEWEymyvp6Fl5n3eRdsbbGR3PbcOc2CqnHc6tXOSIXCnZuEet9ud5F7+iGrDUrwp6m3b2dWvxiuHiy73PA1kgDn1LzHF4b2/SIr+mz81rZVVb5DpSyPkPF7nPPa4ldGiOAWq73wj9yyWx/Gf2/ZtHHKHC7SCOINx3LktX4J3MN43uYeLCWntapVgmc+spyA+Tl2b2y63W5pB4V+m/QvUbyL6ywYqmyakVmDT+xeyKO5K5c09cLRnQlAuYn20uctOx7ecdYCkS3YyUllFVOEoPdksMIiKTwEREAREQBERAEREARF8c4AEk2A1knYAgPqKu8fzwxROLKWLliNWmXaEf1dRLxz6hwJWKo89cml8dSMLd/JvcHDo0gQe5YHcU08ZN2NhcSjvKPoWyi8WD4xHVQsmgdpMd1EEai1w3EHUvas6eTTaaeGEREICIiAIiIAiIgCIiAIiIAiIgCIiAIiIAoxl1lo2giGjZ0778mw7Bxe/90d51cSJDWVbYo3ySGzGNc9x4NaLnuC1yygxt9XUSTyXu46m+YweK0dA77neta4rdHHhqywsLXp55l1Vr+DzV1dJNI6WZ5e9xuXO2n8hwA1DcuuCFz3NYxpc5xDWgbS4mwA5ySutTPNPholxBrnC4hjkl+tqY33yepVUIupNLxOlrTVGk5JaImWT+aKnZG01elLKRdwDnMjaeDdGxdbiTr4BccfzQU72E0ZdFINjXOc+N3MdK7m9IPUVYKK46CnjGDlPjK+9vbz9v4NYq2ifDI6KVhY9hLXNO0H+fG+8EFdCtvO/kyHRNrI2+FHZklvKjJs1x52uIHQ7mVSKprUujlg6i1uFXpqff38zsgncxzXscWuaQ5rmkhwI2EEbFd2b7LoVrOSmsKhgubahI3ZptG47Ljde41Gwo1evC8TfTzRzRGz43Bw4HiDzEXB5iV6oVnTl5Hi8tY3EPNaM2ZRePB8UbUwRzx+LI1rhxF9oPODcHoXsV1qci008MIi6autjibpSyMY3znuDR2koQdyKMjOJROmjgjmMj5HtjHJtcWAk2F3Gwt0XUmUKSeh7lCUOssBEXwlSeD6iwGKZeUVPcSVTC4eTHeR1+BDL267LKYTibKiGOeO+hI0OGkLG3OFCkm8JntwklvNcD1qD53q98dCGsJAllbG8jzNF79HrLR1XG9TheHGsGiqoXQTtux3DU5pGxzTuIK81IuUWkeqM1CpGUlwTNaUVnzZkjpHQrho7tKIlw6bPse5c6XJXCqB2lWVrJpGm+gbFoPPCzScfrEjmVV8LPv4HTPaNFr5Mt+CTM7mkw58VBeQEcrK+VoO3QLWNB69AkcxCmqxmT2UMVZEZYNLQD3R+ENEkttsHDWFk1a00lFJHM15SlUlKSw86BFFsuMuP7PENoeVdKZNWnoWDNG58U31uC82TOcynqWPdUOhpnNdohr5WkuGiDpDSDd5I6lHSR3t3PE9K3qOHSJcCZIsN/fOh/wBfTfax/mn986H/AF9L9rH+a9by8TH0c/B/wZlFhv750P8Ar6X7WP8ANZeOQOAc0gggEEG4IOsEHeFKaehDi1qjkiIpPIREQBERAEREAREQBERAQfO7inJ0PJg65pGM+q273e60dapNWfnul8KkbutUO67xBVgqi7lmpjwOp2ZBRoJ+Lf49grIzJsHL1J3iOIdr3X9gVbqwcy89quZnnQX9WRn9ZXi27VGXaCzby/56ouNERXRyJ56+ibNFJE8XbI1zHdDgQfataq6jdDLJE/xo3vjPS0lp9i2dVF51sO5LEXuA1Ssjl67Fju9l+taN5DMVLwLjZNTFRw8V6EPREVWdIXBmYxQvp5oCfkpA9vM2QE29Zrz9ZSnLHKA0VK+obGHkFjQ0ktHhODbkgHZdVxmWmtVzt3Og0vVkaB75VpY7gcdXCYZtLQJY46J0T4JDhr6lc0G5UVjU5S8jGF097TKb9yl8UzoV01wJmxNO6FoafWdd3YQoxU1T5HaUr3vd5z3F7u1xusplhhrKetnhiBDGOaGgkuIBjYdp1nWSsMqupKeWpM6K3p0lBSpxxlf9Mxkd+v0n08PvBbFha6ZHfr9J9PD7wWxgW/ZdR8yk2v2seXuynsoM7VVykkcDIogx72aVjI86Li2/heCNnmqGYlj9RUfL1Msg4OcdHqYPBHUFMc6GSkFI2KSEP05ZZi8ucXXuNPUNg1ngq+WrcSqKTjJlnZQoSpqcI/zqAthMgPm2k+ib7Ste1sJkB820n0TfaVlsuszW2v1I8yQKqMrM6tTHPNBBHEwRvfHpuvI46JtcA2A6LFWuqrzo5JQQQvqmNfy0tQC4lxI8MPcQG7BrAW5cb6hmLwVdj0TqqNRZzpzIHieVFVUX5eqleD5Olos9Rtm9yxYCIqZyctWdXGEYLEVjkXlmljthrDxknP3yPYApkohmo+bIvTn/ABXKXq8pdSPJHG3PbT5v1KUzv1+nXiMbIomN+s8l57ixQe6yuVdfy1bUy3uHSyAei06DfutCkuT+aSonaJJ3inaRcNLS+UjddtwG9ZvzBVU4yq1Huo6anUp21CCm8cCC3S6tOtzOwRxukfXvY1jS5znMZogDaSLj2qr52tDnBji5oJDS4aJLb6iW3NiRuuV4qUZU+sZaF1Tr53O7yOF1emayukkw+MSscBGXRscdj4x4pHEC5Z9VVxm/yINdLpyAinjPhHZpu28m0+07hzkWvOGINaGsaGtaA0AAAAAWAAGwWW5Z05L52VW1biEsUlxa+xzREVgUQREQBERAEREAREQBERAVTnujOnSO3aNQ3rvEVWKujPFhunRMlA1wytJ9B40D94sVLqnu1iodVsyWbdLwb/PuFJs3FfyWJU5J1PLoT9dpDfv6CjK5wzFjmvYbOaWuaeDmm4PaAsEJbskzdrQ6SnKHijaFF48GxNtRBFOzZIxr+gkax0g3HUvYr84lrDwwqoz204ElLJvLZ2H6pjI94q11WGe4+DScdKfstH/+LXueyZu7PeLiP97mVUiIqU64sHMvHesmdwgI9aRh/wBpVxqtsy2GlsNROR8o9kY6IwST2vt9VWSrq2WKaOR2hLeuJY/vA1+zh/OdV6bPwmKOKR5w/nOq9Nn4Uajiqq3aS5nTW3Yw5L0Mxkd+v0n08PvBbGBa55Hfr9J9PD7wWxgW/ZdR8yj2v2seXuytM9nyVL9JJ7gVTK2c9nyVL9JJ7gVTLWu+0LLZn+uubC2EyA+baT6JvtK17WwmQHzbSfRN9pWSy6zNfa/Zx5kgUFzx/qDfp4vdkU6UFzx/qDfp4vdkW9W7OXIprTt4c0UqiIqI7MvXNR82RenP+K5S9RDNR82RenP+K5S9X1LqR5I4q57afN+pHIs3tEydk7KcNew6QALtDS3HQJtcHWLW12UiJttX1VTnQy80tKipnatbZnjfxiaeHndnFROUaUcnulTqXM1DOefcjE5x8uv0t/IQO/6dh1kftnjyvQG4b9vC2DyRyVkr5xGy7WNs6R+5jebi46wB0nYCvFgmCyVczIIW3c7efFa0bXOO5o/IbSFsDk3k9HRQNhiGzW5x8Z7ztcfy3AALQpQlXnvz0Lq4rQsqSpUtf7xZ68Nw6OCJkMLA1jBogD2niSbkneSV6V11FQ2NpfI9rGjWXOIa0dJOoJBUNeNJjmuHFpBHaFaeRzjy+LOxERCAiIgCIiAIiIAiIgCIiA8uJ4e2eGSGQeDIxzDxsRa45xt6lrji2FvpppIJRZ8bi08CNocOYggjpWzChmcTIb9Nj5WEAVEYsNwlbt0Cdx22J5xsNxq3NHpI5WqLLZ90qE92Wj+xRyLnLEWuLXtLXNJaWuBBBG0EHYVwVOdTqWrmdykBa+ikdrBdLFfeDrkaOg+F9Z3BWetYaOsfFIySJxa9hDmuG0Ef82b1c2TWdWmmYBVPbBKLA6V+SceLXeT0O79qtLaunHdlqc7tCykpupBZT18mThVBnorw6pghB+Tjc88xkcAO6MHrCm2MZyKKBhc2oZM63gshIeSeBI1NHOT2qkcYxV9TPJPL48jtI22AbA0cwAA6ku6q3N1d5GzLafSdJJYSPEu6jpHyyMjjbpPe4MaOJJsF1NbcgAXJsABrJJ2AK5c2uQZph+k1Lfj3CzWn9k07b/vkbeA1bytKjSdSWO4ubu5jbwy9e5EtyewdtLTRQN16DQCfOcdbndbiT1rIoiukscEce228s1+zh/OdV6bPwmKOKVZzqQsxKckapBFIOcFjW+8xw6lFVR1u0lzOytXmjDkvQy+SLwK+kJ/1EHe8D+a2NC1ca4gggkEEEEaiCNYI51PIM8lW2MNdFA54FtMh4vzlocBfostm1rRppqRX7Rs6laSlAzmez5Kl+kk9wKplkMax+erk5SolLzsA2NaODWjUP577rHrBXqKpPeRvWdB0KShLULYTID5tpPom+0rXtbCZAfNtJ9E32lbFl1maG1+zjzJAoLnj/UG/Txe7Ip0oLnj/AFBv08XuyLerdnLkU1p28OaKVREVEdmXrmo+bIvTn/Fcpeohmo+bIvTn/FcvXl5lO6hpTJGwue93JsNrtY4gnSd0AGw3mwV7CSjTTfgcbWg53Eox1cn6mFzl5efozTTUzvj3jw3D9k0+x5GzgNfBU/SUj5XtjiYXveQ1rRrJJ/5t3LjPO57nPe4uc4lznHWSSbkk8V8ilLSHNcWkbC0kEdBGxVNWr0ksvQ6a2tlb092Ovj5/gv3IjI5lBDbU6Z9jI/n3Nb+6O/Wd9hlcWx2Cmbp1EzIxu0j4R9Fo1uPQFr07KGpIsayptw5aX+peB7iTckknaTrJ6Str4uMY4jErv8XOpPeqTJhl5nAdXHkogWU7Tex8aQjY59tgG5vWddrZvMlSfGVUnBsLB9YvcfdaqzVy5maXRo5X73zu7GsYB36Sx28nUrb0jNewhQtdyGmV+fYn6IuL5Q0XcQBxJsO9WpzRyReCTH6dvjVUA6ZIx7SuDcpKU7KynPRLF/UgMki6YK1j/EkY70XNd7Cu5AEREAREQBERAEREBGMrcgIK7wz8XNawlaBc22B7fLHYedVRjmbuspiSYTKzz4bvFudo8JvZbnVh43naip5JIf0ScyRuLSHcmwXG+4c42Oog22EKJ4nniqn3EEcUI465XjrdZv3VoV+ger4+Rd2fxkEt1fL5+3eQMixsdo2jeOlfF7MTxeaodp1Ez5Hbi47OgDUOoLxqteM8C/jvY+bUXUgwTISsqiOTgc1h/aS3jZbiLi7vqgrE4dicsDtOCV0buLT/AMuplhGeCqjsKhjJ28bCOTtaNH7qzUlSb+ds1biVwl/5Jfzx9vUnOSObiCitI88rOPLcLNYf4bd3pG56Nil6iuB5yqOpsOV5J58iazNfM6+ie2/MpSHX2K3p7mPk0OWr9K55q5z5n1ERZDAQzOPkUa2JskIHLxA2Gocow6yy+431i/ON9xSU9O5jix7XNe02LXAtcDzg6wtoF4sQwWCf5enikts02NcR0EjUtStbKo95cGWdptCVCO5JZXoa0KQZNZEVNaQY2aMW+V4IYB+7555h1kK6qbIuijOkyigB4ljXW6NK9lmQLbFihZJP5mbNXa7axTjjzZUeX2b+OkooX07XOdG/RledbniQABxtsAc0AAbNPpKrvknea7sK2hSyyVLSM3lPBgobTnTjuyWfPJq9yTvNd2FTLNTpf2iwHStyc2o3tsCu+yKKdpuSUsnqttN1YODjr5/oFa8ZZB5rqseGRy8ttpHjFbDos9al0ixnBp2tz8PJyxk1e5J3mu7CnJO813YVtDZLLV+CX1Fj/mH9H3/RQWbvTGJUo8MDTfq12+TersyhwZtXTSwP2PbYHzXDW13U4ArIotqlS3I7ucldcXLrVFUSw0axVNDJG90b2ODmOcxwsdTmmx7wuvknea7sK2hSy1vgl4lgtsS+j7/o1e5J3mu7CnJO813YVtDZLKPgl9RP+Yf0ff8ARq4RxU3os60eH0ENNTRiWez3vLiRFG573Osba3uAIuBYDjfUpxlBmuhq6iSodPMxz9G4boaI0WNZvbfyQte8Xw2SnnkhmaWyRuc1wPG+0cQRYg7wQvdCg6Um2Yb29jcU4xjr3mbxbOViFQTp1kjGm/gw/EtHN4FieslRuadzzd7nOPFxLj2lcEW0VR80RwC+25kRAGi2zV0LKUGU9XB8jWVDOZsj9H1b27li12U9O6RwZGxz3O1BrQXOPQBrKAnWE568QisJXRTt/iMDXdTo7d4Kn2A58qSazalj6Z3E/GRes0XHW0DnVXxZqsTczTFC61r2L4Wv9VzwR0Wuo7iOFy07+TqIZIn7dGRpabcRfaOcalINtKOtjlYJIpGSMdscxwc09BGpdy1PwDKaoopOUpZnMO9u1j+Z7Dqd7eBCvfIDOjFiFoZQIqkDxL+BJYazGTv3lp1jnAJU5IJyiIpAREQFe5zshn1Lo6ilj0pdUb2gtbpN8l1yQLt2HmI81YXD8y0zheeqjjPmsaZD2ktHtVuIsErenKW80bsL6tCChF8EVXVZkjb4qtBPB8dgetrjbsKhWP5G1VHrnhOh/mM8OPt8n6wC2JXx7AQQQCCCCDrBHArHO0py04GaltOtB/NxRq4iuTKnNNFNeSjIhk26H7Fx5gPk+rVzb1VWMYFPSv0KiF0Z3E+K70XDU7qKr6tCdPXQvbe8pV+q+PgzwLJ4PjdVC5rKWeZpJADGFxDnHUAGawT1Lx0VC+aRsUTHPe42a1u0n+Q5zqC54/VvoJn00L7TNAbLMzU4Oc0F0cTtrGgOsXCznG+xuozQpym8rh5ni8uadKOJLL8C4cOyuFDF/wCsYjEZ3WPItax0kYtsLYW3LjvNrdO1Ymvz90jdUNNUSc50I295J7lRZPfr6Svit1wWDlJPeefQt6f4Qb/Iw5o9KYn2RhdDfhAzb6CH7V/9KqhFOSC46b4Qf+Zh56WTX7nRj2qRYXntw+UgSGWA/wAVl2+tGXd9lr0iZBt1h2Kw1DNOnmjlb50bmvHXY6jzL1LUXDcUlp5BLTyvjePKYS09B4jmNwth82GW7sRpnGUATQuax5bqa8EXa8DdezgRxB3GynJBM0RRDOZlTUYfSsnpmRO+NbG8SNe6wc1xBGi5vlNA18VIJei1/fn0xA7G0o/7b/5yLpdnuxE+VTjoi/NyjINhkWu3+NOJf5kP2TfzXNme3EhtdTnpi/JwTINhkVCQ5+a4eNDSu+rK090n8llaT4QTv2uHtPPHKR3OYfamQXMiraiz8UTrcrFUxn0WPb911+5SPD85eHTeJXRA8JCYT/5AFIJMi6qeqZINKN7Xji0hw7Qu1AFH8qchqXEAP0mLwwLNlYdGVo4aW8czgRzKQIgKWxTMBIDelrWOHmzNcwj6zLg+qFH6jMriTdkUL/Rlb/vDVsSijANb/wDB7E/9K37aD+teykzIYi/xhTxj96QnuY0rYREwCo8GzAsBBq6xz+LIWhg9d1yR0AKx8CyXpqNujS07I77SBd7vSebud1lZVFICxuP5OwVkRhqYg9pvY+Uw+cx21rucLJLFZQ5UU9FGZKmZrNR0W7XvPBjNrj3cbIDWXKnAXUVXNTOOlybrB2zSYQHMdbcS1wvz3WOgncxzXscWuaQ5rmmzmuBuCCNhBWTysygNdWTVJbo8o4aLduixrQxgJ3nRaL891iF4JNms2+V/9oUbZH25aM8lKBYXcACHAbg4EHpuNylSo3MDWkVdTDfwXwtktzxvDR3SlXkvSICIikBERAEREAXVUUzJGlkjGvadrXAOaekHUV2ogMbhmTdNTvc+np443PABLRbVtsOA5hbYOCrbOnmslnldW0TdN7gOVi1BxLQBpx31EkAXbzXF72VtoowiXJt5ZqBU0r43lkrHMeNrXtLXDpB1hdS23xPBYKhujUQRSt4SNa63RcaupRDEMyuHSG7I5YT/AApHW7JNIBRgg13RXdN8H+AnwK2cek2N3sAXSPg+x/8AuEn2Tf60wSUuivSmzBUo+Uqql3o8kwe4VIMLzTYbAQRSiRw3zOdL90nR7kwCgcAyWqa12jSwPfrsXbI2+k86h0beZbC5vciG4bTlheHyyEPkeLhtwLBrb+S0X1nWSSdV7CTQwNY0NY0NaNQa0AADmA2LmpwQF566gjmYY5omSMNiWyND2kg3FwdWogFehFIMQ3JCiGygpPsIf6VyOSdGdtBS/Yw/0rKogMDPkFh7/Gw6l6omN90BYXEMzWGyjwYHxHjFI8dzy5vcpwiApPGswUrbuo6pkn7kw0Heu24J6gq9xzJSqoz/ANVTSRjZpEaUZ6Htu3qutrlxkjDgQ4Ag6iCLgjnB2qMA09RbE5R5nKGpu6JhppDvhtoE88Z8H1dHpVYZQZnK+muY2CpZxh8e3PGdd/R0lGCSEwTuYdKNzmHiwlp7Qs7Q5wsQitoV8+rc93KjskDlgZYXMcWvaWuGotcC1w6QdYXBQCf0ee7EWeO6CX04rH/xuaszSfCBmHytDE70JHs9rXKp0UguuD4QMXl0Ew9GRjvaGr3R5+6I+NT1Y+rCf/lVDImQX9/jvQf5dV9nH/8AYuD8/NCNkNWfqRD2yqhETILun+EBAPk6Kc+k6NnsLliq34QMp+RoYm88kjn9zWt9qqZEyCZ4rnexGe4FQImndAwMPrG7h1FRGoqXyOL5Hue87XPJc49JOsrqRQAiLM5LZJz18wip2ahbTkN9CNp3uPsbtPeALAzA4U4zVNSR4LY2wA8XOcHuA6AxvrBXWsVkzk7HQ00dPCPBaNbj4z3nW57ucns1DcsqvaICIiAIiIAiIgCIiAIiIAiIgCIiAIiIAiIgCIiAIiIAiIgCIiAIiIDHYvk7TVTdGpp4pRsBe0Fw9F21vUVAsazD0slzSzSwHzT8dH2OId94qzkQGvWK5k8Qi1xCKcfw3hrvVkt3EqJYjk3VU/y9JPHzvjeG+tax7VtkijANOwUW2NdkzSzfLUdPITvfFG49pF1hajNRhj9tC0eg+Vnc14CjBJrQi2IkzJ4adkczeiaT/cSutuY/DvNnP/dd/IJgGva+rY2HM3hjdtM93pTT/wAnhZClza4bHrbh8B9MGT8QlMA1iaLmw1ngNZ7FIcJze19TbkqKUA+VIOSZbjeS1+q62YosKhhFoYIox/DY1nugL1KcEFP5OZhQCH19Rpb+SguB0OkcL+qB0q1cLwmKmjEVPE2ONuxrRYX3k8SeJ1letFICIiAIiIAiIgCIiAIiIAiIgCIiAIiIAiIgCIiAIiIAiIgCIiAIiIAiIgCIiAIiIAiIgCIiAIiIAiIgCIiAIiI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32" name="Picture 8" descr="http://ghananewsagency.org/assets/images/Quiz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7" y="2276872"/>
            <a:ext cx="88106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4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9. PUPILS FROM OŠ POLJE WERE _________ LAST WEDNESDAY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arenR"/>
            </a:pPr>
            <a:r>
              <a:rPr lang="sl-SI" dirty="0" smtClean="0"/>
              <a:t>ON HOLIDAYS</a:t>
            </a:r>
          </a:p>
          <a:p>
            <a:pPr marL="514350" indent="-514350">
              <a:buAutoNum type="alphaUcParenR"/>
            </a:pPr>
            <a:r>
              <a:rPr lang="sl-SI" dirty="0" smtClean="0"/>
              <a:t>IN </a:t>
            </a:r>
            <a:r>
              <a:rPr lang="sl-SI" dirty="0" err="1" smtClean="0"/>
              <a:t>THE</a:t>
            </a:r>
            <a:r>
              <a:rPr lang="sl-SI" dirty="0" smtClean="0"/>
              <a:t> PARK</a:t>
            </a:r>
          </a:p>
          <a:p>
            <a:pPr marL="514350" indent="-514350">
              <a:buAutoNum type="alphaUcParenR"/>
            </a:pPr>
            <a:r>
              <a:rPr lang="sl-SI" dirty="0" smtClean="0"/>
              <a:t>AT </a:t>
            </a:r>
            <a:r>
              <a:rPr lang="sl-SI" dirty="0" err="1" smtClean="0"/>
              <a:t>SCHOOL</a:t>
            </a:r>
            <a:endParaRPr lang="sl-SI" dirty="0" smtClean="0"/>
          </a:p>
        </p:txBody>
      </p:sp>
      <p:sp>
        <p:nvSpPr>
          <p:cNvPr id="4" name="AutoShape 2" descr="data:image/jpeg;base64,/9j/4AAQSkZJRgABAQAAAQABAAD/2wCEAAkGBhAQERQTEBAWFRARGBgYFxUXEhYeGBcWHhUaGBoZFxcYHigeIR0mGiMVIi8iJScpLDguFx8xNjc2NTIrLCkBCQoKBQUFDQUFDSkYEhgpKSkpKSkpKSkpKSkpKSkpKSkpKSkpKSkpKSkpKSkpKSkpKSkpKSkpKSkpKSkpKSkpKf/AABEIAGkAnAMBIgACEQEDEQH/xAAcAAEAAwEAAwEAAAAAAAAAAAAABQYHBAECAwj/xAA8EAABAwMCAwYDBQQLAAAAAAABAAIDBAUREiEGBzETIkFRYYEUcZEyQlJyoSNigsEIJCUzU1STosLw8f/EABQBAQAAAAAAAAAAAAAAAAAAAAD/xAAUEQEAAAAAAAAAAAAAAAAAAAAA/9oADAMBAAIRAxEAPwDcUREBERARFTuIubVpoSWyVIkkH3IRrI+ZHdB9CUFxRZxT89KCQFzaasLB1eKfIHuHKxcPcxrbXO0QVLe1/wAJ4LH+zX4z7ZQWVERAREQEREBERAREQEREBERAXhzgBknAC8qic5786ltj2xk9tVObAzHXv51Y/gDh7oKbfL/cOI6qWjtcnZW6LAlm6B+5GS5u5B30sGMgEnbpfOFeVFst7e7AJZdsyzBrnZ/dBGlvsF38BcJR2yijgaB2mA6Vw+9KQNRz5eA9AFYkHq1gAwBgDwCjbzwxR1jS2pp2SfvFo1j1a8d4H1BUoiCuUNor6VszIqls8YZ/VxUajIx/4ZJW7vZ5E971VIvV4v8ASSNNXO4RyNz/AFG3CdrXZ+w4yEY23/6cXi6cT4roKGDed/7WU6ctjpxnOT+JzsNH18s2JBkPDXMqolnEcdwgqDsDBVU5pZyc4LY3s1Rl3oevTHitYo53PY1z4zG5w3Y4tJafIlpI+hVf4s5dW+5A/EQgS4IbMzuyNJ8cj7WPJ2QqTwbxDXWm4NtNzk7WKUD4Wc59mlx3IPTByQcDoUGuIiICIiAiIgIiICIiAs35ox67hZY3f3ZqnOP5m9mW/wA/qtIUZeeHaerdA6ZpL6WVssbgcFrx/I+IQSaIuC8X6mo2a6qdkTCcAvcBk+nmg71VuO+PIbZEBjtKubaCBoy57ugJA305xv7DdVK5c2aquc6Cx0rnu1afi5WgQtGDkjV3QfLUd/Iqe4M5bimk+Mr5firm/czOJ0x7Y0xN2xttnHywg6+X/C09M2WornB9xrHB8zh0YAMMibjbDR5ePngK2oiAs6552jtLb8S3aeikZIx46gFwa7/ifm0LRVVeaVOJLRWtc4NHZF2SM7tIcB7kAe6CU4TvPxlFT1B6zRscfzY73+7KllUuU8ZbZ6IOGD2efYvcR+mFbUBERAREQEREBRHEtzqoItVHRmqlJxoErGADGckvIz5YGTupdEGY1HOWeLeexVsbAcFxYcDz3LQP1UnZudVoqXtYZnQSO8J2aADjoX7tHuVe1EXrhGhrG6amljkB8S3DvZzcO/VB3UNxhnbrglZIz8THtcPq04XHeOFqOsfE+qp2SugJMesZDc4zt0PQdc9FRKzkoKeTtrNWy0c34S4vjI8t+9j82pcUfMW8Wh2i90Zlg2AqoGjHXGXEdw7Z2IYfRBQ+a3F07bnJDFobTUZ7OOHs2GLdo1kxkaSScjOMgDbC2jlVdTUUGrPcZI9sYznTHhrgzUdyG5LRnJw0ZTh6hsdxL6ymhgmklP7RzmAvDjjZ7H/ZO3kFZ4oIKaI6GshhjDnHAa1jR9pxOMADqSUHUst528w5rc2CCkfonlJe922RE04xv01OzuN8MK0G2cR0dUSKaqhmc0ZIjmY4geZDSVHcScvrdcZGyVlN2kjG6Q7tJWnTknHccPEn6oK5yz4yfXvDtbtEsLnOie7V2M0UjGOLHnvFjw9pAcSQWHdXy5W6OphkhmbqilaWOHmCMH/1QXCHL6ktbpDTGQ9rgYe8ODGgl2lmwOCTk5JOw3VmQc1st0dPDHDEMRwsaxoznutGBk+J9V0ovSSVrRlzgAPEnA+pQe6KCn47tbCQ+40oc3qPiY8j21ZUWebtn/zZ+fw9Tj69nhBcUUXauKaGrOmmq4ZX6dRayVjnBu25aDkdR1HipRAREQEREBERAXzngZI0te0OY4YLXAEEeRB2K+iIMk4l5U1FDL8bw+8xStB10+rLXjrhmvIP5HbeWOisPLzmfDcwYJm9jXRjEkLttZAw8xg77HOWncevVXpZjzS5YmoPx9uzHcITrOjYy6dwRjpIMbHx6HwQXefhOjfURVPYNbUQZ0PZ3TgggtdpwHDfoV2z3SGOWOF7wJZ9XZt3y7QMux8gsg4E47u13Lqf4+mpZ4huDSkzPAGHOAe7RkHqMbeWFpVp4KpoJO3fqnqz1qJnapOmO70awejQAgn1yXS6wUsTpaiVscTOrnnA+XqfQbrh4k4niomNyDJPKdMMDN5Jn+TR4AbZcdgNyoq28HvnlbVXUtmqGHVDA3PYUwx0a377/N7vTACDldfLnc2/2awUlM7OKuoYDI8eBhp/AZz3n+HQLqdyzo5sGufNWSD708z9PyEUZbGB/CfmrciCOoeHaSBobDTRMa0AANiaOnTfGSu/sxjGBjywvZEHwjoImu1tiYH4xqDGh2OuMgZxlfdEQEREBERAREQEREBERBhvNrhea11kd4oG4GvMoAyGyn7xH4HjIPr8wtWtnFcdTQCtgY6UOjLxFGNTy8DeMD8Qd3V33q0RVcElPMMxzNLXeeD4j1BwR8l+cbLXX22S1VsoA572yEu0Q6iNsa25yGh7dB3HgPXIbTbYYqQ/H3aoiZWzN0jW9rWQRk6hBFny+87qTnwUdeeetopyQyR9Q4ZH7KM6c/nfpaR6jIVQtfIqurJBPeK06nEFzGu1yEY6GQ91vh0DgtDsfKe0Uha6Oka+RpyHykvdnz73dHsAgprP6QwkOKe1TyfJ++fk1hXQ7ndVt3dYakDzy/p/pLVYYGMGGNDQPAAAfQL6IMspP6QVDqDamlqafPi5gcB8wCHfQFXG1cxLVVaexroS5/Rrn6H9cfYfh36Kbq6CKYaZY2PafBzQR+qp125MWaoGPhRE78ULnNP03b9Qgu4K8rI3cF3+0NzbK4VVMzJFNMO8G5zhudifyuad9gp7hrm9TTyOp66N1DVs2Mc5w07gd15xvnwIHplBfkXgHPReUBERAREQEREBERAXqIwCSAMnqcdfmvZEBERAREQEREBV/izgWiujNNVFlzRhsjdpGfld5ehyFYEQR9gszaOmip2Pe9kLdLXPOXYzsCfToPQBSCI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7172" name="Picture 4" descr="http://www2.arnes.si/%7Elmilut/logoospolj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3600400" cy="243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54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10. PUPILS AND TEACHERS WEREN‘T AT SCHOOL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arenR"/>
            </a:pPr>
            <a:r>
              <a:rPr lang="sl-SI" dirty="0" smtClean="0"/>
              <a:t>LAST WEEK</a:t>
            </a:r>
          </a:p>
          <a:p>
            <a:pPr marL="514350" indent="-514350">
              <a:buAutoNum type="alphaUcParenR"/>
            </a:pPr>
            <a:r>
              <a:rPr lang="sl-SI" dirty="0" smtClean="0"/>
              <a:t>LAST YEAR</a:t>
            </a:r>
          </a:p>
          <a:p>
            <a:pPr marL="514350" indent="-514350">
              <a:buAutoNum type="alphaUcParenR"/>
            </a:pPr>
            <a:r>
              <a:rPr lang="sl-SI" dirty="0" smtClean="0"/>
              <a:t>YESTERDAY</a:t>
            </a:r>
            <a:endParaRPr lang="sl-SI" dirty="0"/>
          </a:p>
        </p:txBody>
      </p:sp>
      <p:pic>
        <p:nvPicPr>
          <p:cNvPr id="8194" name="Picture 2" descr="https://www.fluentstream.com/wp-content/uploads/2012/07/question-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40768"/>
            <a:ext cx="446449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77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11. JUSTIN BIEBER AND SELENA GOMEZ WEREN‘T TOGETHER IN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arenR"/>
            </a:pPr>
            <a:r>
              <a:rPr lang="sl-SI" dirty="0" err="1" smtClean="0"/>
              <a:t>AUGUST</a:t>
            </a:r>
            <a:r>
              <a:rPr lang="sl-SI" dirty="0" smtClean="0"/>
              <a:t> 2011</a:t>
            </a:r>
          </a:p>
          <a:p>
            <a:pPr marL="514350" indent="-514350">
              <a:buAutoNum type="alphaUcParenR"/>
            </a:pPr>
            <a:r>
              <a:rPr lang="sl-SI" dirty="0" smtClean="0"/>
              <a:t>NOVEMBER 2012</a:t>
            </a:r>
          </a:p>
          <a:p>
            <a:pPr marL="514350" indent="-514350">
              <a:buAutoNum type="alphaUcParenR"/>
            </a:pPr>
            <a:r>
              <a:rPr lang="sl-SI" dirty="0" smtClean="0"/>
              <a:t>DECEMBER 2012</a:t>
            </a:r>
            <a:endParaRPr lang="sl-SI" dirty="0"/>
          </a:p>
        </p:txBody>
      </p:sp>
      <p:pic>
        <p:nvPicPr>
          <p:cNvPr id="9220" name="Picture 4" descr="http://4umf.com/wp-content/uploads/2012/11/Model-From-Justin_And_Selena-Break-Up-Spea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2708602" cy="461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2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12. </a:t>
            </a:r>
            <a:r>
              <a:rPr lang="sl-SI" smtClean="0"/>
              <a:t>WE (7.A, 7.B AND 7.C) </a:t>
            </a:r>
            <a:r>
              <a:rPr lang="sl-SI" dirty="0" smtClean="0"/>
              <a:t>WEREN‘T </a:t>
            </a:r>
            <a:r>
              <a:rPr lang="sl-SI" dirty="0" smtClean="0"/>
              <a:t>________ TOGETHER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arenR"/>
            </a:pPr>
            <a:r>
              <a:rPr lang="sl-SI" dirty="0" smtClean="0"/>
              <a:t>IN PORTOROŽ</a:t>
            </a:r>
          </a:p>
          <a:p>
            <a:pPr marL="514350" indent="-514350">
              <a:buAutoNum type="alphaUcParenR"/>
            </a:pPr>
            <a:r>
              <a:rPr lang="sl-SI" dirty="0" smtClean="0"/>
              <a:t>ON ROGLA</a:t>
            </a:r>
          </a:p>
          <a:p>
            <a:pPr marL="514350" indent="-514350">
              <a:buAutoNum type="alphaUcParenR"/>
            </a:pPr>
            <a:r>
              <a:rPr lang="sl-SI" dirty="0" smtClean="0"/>
              <a:t>IN BIT FITNESS</a:t>
            </a:r>
          </a:p>
          <a:p>
            <a:pPr marL="0" indent="0">
              <a:buNone/>
            </a:pPr>
            <a:r>
              <a:rPr lang="sl-SI" dirty="0" smtClean="0"/>
              <a:t>CENTRE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844824"/>
            <a:ext cx="4536504" cy="34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9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 A DODO WAS 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arenR"/>
            </a:pPr>
            <a:r>
              <a:rPr lang="sl-SI" dirty="0" smtClean="0"/>
              <a:t>BIRD</a:t>
            </a:r>
          </a:p>
          <a:p>
            <a:pPr marL="514350" indent="-514350">
              <a:buAutoNum type="alphaUcParenR"/>
            </a:pPr>
            <a:r>
              <a:rPr lang="sl-SI" dirty="0" smtClean="0"/>
              <a:t>DRAGON</a:t>
            </a:r>
          </a:p>
          <a:p>
            <a:pPr marL="514350" indent="-514350">
              <a:buAutoNum type="alphaUcParenR"/>
            </a:pPr>
            <a:r>
              <a:rPr lang="sl-SI" dirty="0" smtClean="0"/>
              <a:t>DINOSAUR</a:t>
            </a:r>
          </a:p>
          <a:p>
            <a:pPr marL="514350" indent="-514350">
              <a:buAutoNum type="alphaUcParenR"/>
            </a:pPr>
            <a:endParaRPr lang="sl-SI" dirty="0"/>
          </a:p>
        </p:txBody>
      </p:sp>
      <p:sp>
        <p:nvSpPr>
          <p:cNvPr id="4" name="AutoShape 2" descr="data:image/jpeg;base64,/9j/4AAQSkZJRgABAQAAAQABAAD/2wCEAAkGBhMSEBUUERMTFRUWFxcYFhYXFhcaFRYWFxwVGBcYFRcaHSYfFxskGhUSHy8gJScpLy4tFh4yNTAqNSYrLCkBCQoKDgwOGg8PGiwkHyQsLC8sLCwsLCwvLCwqLCwsKSwsLCwsLCkpLCksLC8sKSwpLSwpLSwsLCwsNCwsLSwsKf/AABEIAM0A9gMBIgACEQEDEQH/xAAcAAEAAgMBAQEAAAAAAAAAAAAABQYDBAcIAgH/xABBEAACAQIEAwUGBQIDBgcAAAABAhEAAwQSITEFQVEGEyJhcQcUMkKBkSNSYqGxcoJTY/AzQ3PB0fEVFiQ0kqLh/8QAGgEBAAMBAQEAAAAAAAAAAAAAAAIDBAEFBv/EAC0RAAICAQMDAwIFBQAAAAAAAAABAhEDEiExBBNRQWHwInEUQqHB4QUykbHR/9oADAMBAAIRAxEAPwDt1KUoBSlKAUpSgFKUoBSlKAUpSgFKUoBSlKAUpSgFKUoBSla78RtAwbtsHoXUH+aA2KUBnalAKUpQClKUApSlAKUpQClKUApSlAKUpQClKUApSlAKUpQClKUApSlAKUpQCtPi/F7WGstdvNlVfuxOyqObE6AVuVxP2r9pe/x3uwINvDwCORusAWJ5HKpVR0OepRjbohklpjZLYnj97HZmvMbdosFSwrZRl/NdJKl+Wuq67dY6/wC7oAMttiSRlVVIU+QiWEgmD6g666eBxMWSqkQoDPBBjpCsDJkwY671G4rFtibot2ELXrhhFBEMVXqYhYEyTpBM8620oo8haskjdTi7YZpw165YO+VZ7tuUm2ZRhJjY7ffofs+9oYxxexeCriLYzHLIS4gIBdQZykEgFZO4IJB05hxbswEhX4jhBchiyRdJVtmXOJnaJIE1N9iOzC2MUt4Yv8ZQe7Xu8thw4hkdixbxA6GBBAMHasGXqcKdN7nq4cGVL2O00rWwWOFwHQqw0ZDGZT5xuOhGhrZoWilKUApSlAKUpQClKUApSlAKUpQClKUApSlAKUpQClKUApSlAKUpQCvLvE8X3mKvuxktfuk8x8bbj7V6iry7x3Bm1jsTbcHw37o20ILkrGoOzKfrVkOSrIrRvWsSSAOo2nKB6CSQdtqkOxuJYYx3EZ0sXcm48TFFgg88pYCoDDXOkQDBjMANxJ1/61Idk8d3ePt5k7xLv4TgkkuDsRzkMqkeld6lt4ZV4Zn6aCWVWTfB1uYa9cPdXXBurdPu3dBngZTYxFq5HgM7jaW6zW1wHGOqut/BXO4zNkUeJ7KkyEzrqQswNIgCrrhnwh1/HSRPiBYAToDmU/zUhZwmGunwPbLDYoe7uD6rE+kRXyjydxNNLfzyfQqoO9yP4cRdthsJiM+UeEFiLieQ5jnpqDzrat9r71g5cVZZh+dQAfts3qI9K0cf2YdHz/NOlwALc/vA8N0ctIPSa3MJxdzFrE21LchmOW6Bv3TsAc23geDruKlinkxOotr2e6E4wkr5/wBkvgu2WDu6C+it+W5NtvSHifpNTKsCJBkHYjY+lcwxmNsLeVlUXMO0oysIZLyn8S3cBg27oXKYMbdKmLQOCAxOEZrmEY/jWd+7Xm6DkRzjfz3HqY+serTkjRllgVXFl4pXxYvK6hkIZWAKkbEESCPIgivuvQMopSlAKUpQClK+L15UUsxAA3JoD7pUS3FrjmLVrQ7M8j7ry+/2ot7F6ECww108anTzlt9eXLzrtENaJalQx7Srb/8AcKbS7d4DmtdPigGJ0mI86mEcEAgggiQRsQdiDzo00dUk+D9pSlcJClKpXbX2p4bAk2kHf4gb21MKh5d6/wAv9IlvIb05Bdai+IdqsHYJF7FYe2R8rXUDf/GZ/avPnaDt3jsaSL15lT/Csylr0IBzP/cxqCTDgbCNyTtJqxQK3NHpBfaPwwmPfsP9XA/mpbBcdw17/Y4ixc/ouo38GvLnux6b+dYHwgGsazvGunnXXjCmj1xSvMHB+2ONwp/AxN5QdkZs9vl8jyB9Irp3ZH21JcK2+IILLHQXlnuif1qZNr11XzFQcWSUjqNcO9tPAjZxy4kCExCgM2ul20MpEjaUyEf0HpXcEcEAgggiQRqCDsQeYqB7ddmvfsDcsiA/x2idhcXVZ8jqp8mNcTpnWrR53sYkg7tIGwPMbSWEnTWsnvDI6XVY51YMjgguGXYgAcjFaSLBhl8Skhw2YQdVKEciOv0rYVTESCBpGXmRpr9f2q1vYzJJPYuVvtxxJFH/AKhzzJe3bMeRAAJ+/T1qT7HdreI4/Em13OFuBdblx0ZRbUmASQZLGDC89dgJrIOGJiMLbYxoiSbWVmBAYFQM7AqIEmRHQVK+yNe6uYuy6lHZkuBTq0KMjjNADQSm22cV4OFYsmRxa/Y9zItOJSj7FmfiGIsf7fC57cavh3LqB+q04DD6TWHGX8NiLObMGtEqC35G+UtEMpGwYaiek1aqrvGuyhdmuYZxadxFxCJs3h/mLyP6h9jWjP0lxqHp6fyZceWnbKdx/A4lbbW8nvFpiCQwRbzEABWF4ALeKgCCSraDQ1F9le0rYa93F8XArSpW6hVoOmoOjb7iamcOOI4Bigw12/aY6Khz5fRtTH9SitftJg8fjrDNdwww9uwrXVe4VDygJyooMjNsZAH2qqHSScfqf/S2XUJPSlsWz2e34s3sPM+7X3tqf0NFxY8vGw9AKtVVnsGmazcxEEDEXM6SIJtolu0jR+ru2b0cVZq9OEdMVHwY3LU9XkUpSpHBSlKAVDZTibkknukaFHJyAQzHrqYHkCedVzt/24NphhMK0XnZFuXAR+CrFZA/zCp06TO8VdsJaC21A5KBpttyqXG5B/VsfYIHQb/tvWNLoYkDaB+4n+CKiO0XExbFt8wyZhnPS1cGRn/tLI3pPQ1XsJ24VWCnVgoUidriA22B/uVfpXVGyLnTouuLwSOIKK3KP/3cD0qnLi34bfyznw7sYtjdSSMxsqSTAJ1EweWs1M2+11kEy/hVJ6sx20A3J/llHOvjG3Ld9SHiCIYg6kkxkkaxMrA3IPlm6ttmQlT3jyWHDYlbih0YMp2I/wBb+VZCa5TxvE3uGIb+GupbXY2sgNhjPJJBzci4JJjUmINE7Re0LHY9O7u3Alo6G1aBRX/4hksw/TMeVc0eC1TtWy6+0H2vathuHNJ1W5iVgheq2DsW/XsOUnUcntWes66kmdSdyT66zX1h8JEdOXn61I4fh+ZTpPKY2iP2q6MKKcmVI1bNkwNOY69T/wB62lwpAJy6ZuukHn96kLWCOQvr4oAEGCflPlIreXDqtwC8XElLdxMoAWRIgiY30I3q5RMcs3gh/dihBIVYLg6iZTKY0ncGddwNK/WwoE+IE5Ay88xJ8Xlp/wAqljYOUAwz94Atw/DcUfKzEeHRhv0jSv29hHlwhDB2GQJvmAGdEG0ATqPy0pEdbK9icLBJBAgbjfUbx+1ad6xC69AZ1mDpsatV20rAnMCXAWABsgSGAEHyiDtqAah8bZieQJJPmJ1mfp5iajKJdjyN7E12G9ot/h7LbfNdws+JN3Sd2sztG+TY6xBrvuBx1u9aW7adXtuAyspkEGvLVy1MkgxmjeR1q6+zPt77gzWcRmOGc5gwBJtOdzA1KtuQNiJG5rPKPqbIyNL2s8KFni1yAAt5EvEbCTmS592tz6nzqtYa7M+I6kAZXEBTp82pEz6VY/aZ2otYzHi5YlrVu0tsOVIDNmd2IDAEAZgJjkardi34gSAOhMSQJkggRziK5dROONyOvdmWz4dEzEyrIua6Fyz8oAUEmAdWEGTWtiQbF63fwsShLd2ioSU+Hu3cEABpaQRM5TPhr87N4hkUAzMBRm7oQGj5X1IkEZdRznWpLiKF1INtjoqOWZVQoCwb4YLoTGvLaK+Mll7We15PpoQ1Q0vii98N4jbv2ku2mDI4zKR/B6EGQRyINbNcl7E9qRhMQLTPNi88aKFt2bmwKRupgBj5htPFPWq+qw5VkjaPFzYnilTFa3EuG28RaezdBa24yuoJXMp3BKkGDseoJFbNKtKT5t2woAUAAAAACAANAAOQr6pSgFKUoBWHGYkW7b3Dsisx9FBJ/is1afGLBfD3kG7W3UepUihxnJeEdnXxFm9fibrNcxKb+N4Z4H95tEeTV1fg+PF7C27qH40BBI0mP4monsFbQ4K0wEGII/Kw0P8AJ+8cqx2MQuBvHDkxac3LlomIXNDNbI6Ai4Qfykj5dbJbuimGyTZDdrHuF0W2mZbrspVoi3d171G/SR4/OWjR6ycM9lGHUZrjOWOpBYwOmv2+1SXCMOL2Mu3IaLRNsg7FwDBI2zKrZJ5wKsWLxa21JcgDX7AFm/YNRutkcST3ZS8X7NUKsbN57ZOxJBjTwnUaNqSOkzuARVeOd/w9vxGVrKjKrW53ygZI+Vsoy+hbrUzxnt+Q+WQgyCWiShK57zBfmZQCoB+ZVHzmue9tu11zFutlJWxaAhJ0a4PiZm3aJKgneC27V22FFN7EXxvj97GXM90kAQESfCgAj6nzrHZt/VhoI/1rWO3hRG2un78vWpG1a1AkAEkgnaQI2OsSd6tiiGSSrY/cPhZMxtP7bgCpbh+GB12JGVZ5GNCax4ayuZT8JgzmPhOpgyK3sJbJLIbQLBc3qf8ALgiZ1gCtCR52Sdh1dWbw2yuQgw3hUtIB8QiQw3HppFZMNdIskd2VeJS6w113CttrGnpWndvK7LlW41xgF8MwZhQI3zbCrDw3sDiXzpcIsIpC5mYO2YKWJVEJBEESWIiToTUZSS5OwxSmtkQF28ZLZSF8Ba24bR4HiRQdWPpzrTscWtsGklSc2UKoiXGU5jPhB1nl5VocQxSrBtu7EMzSdoPhUBR8xWTMmMwHLXW96ViBcA8IIJMDTTRQsAfXqdyarctzTHFsTuKy7qbbQEGcA5J0DEgjc6STpyma/BZWSB4pYKG0J5H6wDvtt0NRRQAB7bExrlPrACn5hrptNbeGxxW4GYEMCCWIMMf6R9pidKlZBw22NbE4WCcwIckCOh18PltrWiygDWZgyu5G+01OYxhlbwtnzANuQNRESfERprG28Vg91cjTWZLRllZ2nXQaGouJOGSluQi2dV2MjlmE9J+tSnDbQNzLlZdfEvNQCB0+KelGs5gCCIYtCfNtmAn5TI08oFSWBsAGTM6mCJ7wa5R1Uj7Vh6jIoxaR6PTwcpWyz8MuZYJd+ZtF7SlDmGV7hkToQAZOmhGmlSzXsyBhm3yrnNsldNdCdASWiPKozBE/Ehbxk695EgAMRkYadJ2reVzEZSMsQGyAEQJClgcpHxbwYmBXxvURuVn1OL+0q/aLB6uZJEldG8AOUrMCeTnnz5RXWuwXGjisBadiS6g23nfPb8JJ8yArfWuS8bcEMrMuZTBD+AZSBpA+bRTPrVv9i+LYri7ZO1y3ciZg3FZTr6Wlr3f6e2tmef18U42dLpSleueOKUpQClKUApSlAQdq17rfP+DebTSO7uE6KxGkEmFJ8ln4apftTxOsLuWQAH87MoBHRh1G4Ouy5ukcQwS3rT2n+F1ZT1EiJHmN/pXAO0nF8RduraxAIxFl+6uH5XuWyptPHIuJ9QVqyO5TJV9ju/BOFph7ItqSxmXc7u5iWPrpVM9qXH+6VLY0zZx6ylxY/is/CO1Yu4dQpg6IRrKFvw1DdCrmyD6MaqXtH4l7xYs3NjLA9VdcrEHzAdR/Y1Ka3GpP6Tn+J4gXJJmSB95BP/2UGtbBpvMgdYnU6Cawu86f96kcIoMA+egG8iAPtU4I7kdI2bNsiYUZoKxHrB132Glb9tFCBiAZMFTsp0JMjkfOtdLHgmZzZco2YONI8l31863sExgFJLRA5NA+JTOhia0JHm5JepnsYbMSpQPJzJ0CkAbjltp5UxBaNUfMmhA0EA6wR0HQ1iZSoIi4FYAqVJOVgTp5fLoZrNetKieLvD8wuZvoeo9R51Mofn588kj2FwIuYm45IPc2mu2cxJ/FBIUkDcKFc6zrHSukYq5kyWrdxFW6629dbjGAbjISdcwUjMQddelUj2YYPS9iVDM3epZVUYnwgd5cIB6F0MGPg86s3EMALmZVsph9mbNlNwhIYNiGUkW7WklZzNHKJrFkds9bHGoo5d2z7IthLtw4eLlpMnelQSMPccki2WMzoybaxE71VgQRM7SZiJcnl6AftXZsBxFAqgqHZQe5wVq24Rrjgsbl8v8AEx1OZogS3MVD4vsNhb99pfKLatcxd63pbFwsctq2DA2n0C9a6peSdeDmlrFMozTJCiZHwsZjL58vrWVMVcEjMFnViJ25CNtsx19edXLC+zWyyW2OIuKbhe4qlAQmFTNN65zkgCPNlrJc7F4RrR7u45c5mBOi2sOACcRiImNAxC7nMuld1IjospK4o6QdDmPiEjLA8RHUnY+dWPg3B+8shwEB08OUzlb4WmfETG3n9oj/AMGYX2ssZaFZrYkXWUkZUjkYbMRvpXRcJaCKbZuFbalTbJU5iymAggTIkCORPKvO67rJYqjDk29J0cclymvsVs8IMqBLZF+EjUQTEk899ulblnCQ0AyCCDmEbyNI1JqWuXEYhsha9mPeD8u4+XSQY18q1bttVMAwwiGYiVYEkgAmQNR0mvK/ESm/qPQ7ShwflrEiEVbmxA3QgDYK4YR5a9fPXJfcqk+KNAIysARqM3U+JoOm9aHfQGbMunjcMkg5iAwbqJ/gVp4zjQnZYGgJ0jQQMmg03nlVcsLlLZF8MulDit5pIAO65mIziIhQFG0STrsSBV79juCbucRiCSVvXFVJXKStoMCxHXO7j+yua8LwFzF3UsWBF18wzKxyqvhm5cndQJPrEcq9AcF4SmGw9uxbnLbUKCdz1ZvMkknzJr1OkxadzH1ebUqN2lKVvPOFKUoBSlKAUpSgFU/tp2BXFk3rLC3iMoUyPw7oXVQ4gwwkgOOWhBG1wpXU6ONWcLwXBMXkuXxaueF2tXEUMXzro2gmRoBMnlqdzC9sLOIsKEvoyi6c65hDE2iys0cpFwzPlXo6qJ7YOyxxeB7y2CbuGJuKBuyERdUDmYAYeaRzqeu9ivtpOzgdtdek/wDOpHDrpMmJHLWBrp56fvUbb1Jg+flUthrgO8CIEbZlO4kVdAhlexv2uYPMkDlBOpDE7gafatyzdiM3iXNJUfI23hMyAfrNR9u/yBkDVhoJRhowB5jXXnW3h8SFIyj5SCwEmPlfodPtVyaPPnF+CSwSC27ZRcG8W9QCGgAht9iR6xWvjWyqsMVJJ+MErO2p5HToedfNnE5UhpyjcKdYOudCNwDl0jSdaw3MVKNLRPxMNM9s8gNQDt/qK7ZXpbZ0fsKhtcPsh2vK93vbwWzbLNcS64KMTlOWFC8xEjWpm9Zzfhi2oynN3ZMomk95jHnxmDIQEyRqTErFdj+NtdwFkO9u3lUWHFtWa+z2ZXu1TXKcgRpE/HIipt7QCDvU7u1JKYceK7fc/wCLB8Rn5ZM7seVYGewuFRB4zgwZc6PeYvmFuHKXMVdu73Gj4bIHLSFDRpExWN4CFRrQuu1qyAqoMoF3GvuBp4kEWyS0wCfy1csW7AszFRfdGAO64azzJOxMiT+ZgANFqCv4YBQmW4FVRCkjMttzBLGdb95vD1Ck+dLBWcVgRBc3LjligLsxyMvhC5gNkyLdubQBdtab1m7S9qwlsWUt2O8fMbdizBtm4NrmIuQBcAzEi2NyozE1IcY4lYtITfdRbMlgDrdtqdUsrue9uIltY/3dmdjXO/ebmLxLYkqpZpyWkbK9oJDJ3YBkQBMj0FQnPTFstjDU0S3BMBddc6Hvy4LMBc/Gt3wZZgpHinQ6jeRpVlW8p7woMSbbBQGJyot5gQzXFMNoTPnrVe/8ctgzq1tXuPo7LeVnVYF3UF0zEeInU9J1x4riSkLmNu4T3YZbVxpYAQpCmIYAKNBPlvXg5ITnK2vnz7fuexCcYqibx/EGzGLptXEPd5LRgsQDPISTEyeo6VDXMRlObuwqMFBzaNp11zEz0H/WtG5jVUtFsAEgZlbx5fMnXeZPM8zWTDcMxOMuFcPae8sgmIyoej3mMKfKZq3FhfBCeRcmDG4tgxOpVZMjTJzj1k1i4Pwe/jLvdYdDccgFmyxbTzuM0gfuTyBq/cC9jbM2bHXAF0Pc2S0nye6YIH9IHqK6Xw7hlrD2xasW1touyqIHmfM+dehDD5Mcs1cEN2N7F2sBagHPeeO9vEQWPQflQch9TJqxUpWlKtkZm23bFKUrpwUpSgFKUoBSlKAUpSgFKUoDgvtQ9njYO6+Jw6A4Z2lgP9w7RII5Wy2oPItHSaXZvQCNdtuhB267V6rvWVdSrgMrAhlIBBB0IIOhBHKuI9vPZFcw5fEYIG7ZksbIk3bQ/R/iIOnxAdd6tjMhKNlNt3p0GoH7AjU68wYNZrTGRsoU7gkgHmCJ0BBqLw+IJ2jXlOh6itpCNjtop1hgdxtodt6tTszyhRtWTHJyU2CkghZ1gj4hU5hcI7oxB0bUHMACBrqpjUQB0MCorD3cpDHMnM5fzDXMAdGBiTlqYwt3Sc1uCSygt4VLasA4+FW10YeR61bExZmyQ7K9qDgsSy32uWcM6nXu8wt3yBLEEMwkCNOqyOddIGOTu++tyodYGJvSzFWgqbKalgZnLCjb0rkmKdSoIAKjkWzE9FPWNMvMbdKg7tvLBt3LigGVCuy5JnVQSAp326mqcmPe0a8Ga4pM69xDjtrDn8Vrdtj40W+6qzGT+PiOemuW0Ou07UDtD7Qg028JmeJPf3PCbl06Ndy7mFGVVMQDVOvW5YkmSROYtmbbmTqedfDLuYGg0Jjc8yBzidKoao1xo2XzX37y+xclVEvA8IgBVA0VQJAA00reNzMQGAIzEeKO8EqFGUbch5DzqJZhJC5iJHqPOBpMU94hiJaSRvq305zyqmUWy2MqJ1caPCX7xmJKXUzAhl3AbTWAI0gADlWBsdkEKwABYhgFV0nqeh2/1FS/AvZnj8UQ3ddwhM95dldDzFv42Meg13rqfZb2W4TBkOw7+8Ne8uAQp/y7fwr66nzqtYUT7rKd2A9mDX4v41GS0QCtgkhrp/NdG6p0Xc+Q367hcIlpAlpFRF+FUUKo9ANBWWlXpJFTbYpSldOClKUApSlAKUpQClKUApSlAKUpQClKUApSlAcw9pvst78nFYFQL2920IAugfMg2Fz7ZvXfjyuRoZDCVYahlI0hlPMef2r1hVV7W+zfCY8l3U270aXrcBjG2cbXI89ehFTjKiEo2cDF+BI5bgAxHWPvtW6uP18JKmNNQpYflIGhE1Z+JexTHWz+Dcs3l2+I23jloZX96j19lvFM0e7r6m9ayjl+af2q5ZDPLCmQz4oSSw355YYEbRDQdefrWO7jCSSSScscz9fFqJ8qy8X7PYjD4n3e4g77wxBBUh/hKExI0YeoIroHYr2U4fEWLWIxN25czDW0sW1VgSrKzCWaCCJBXaod6LdXuTXTtK62OY4XAPffu7Ftrj6QqKWYDmTGw8z0re7McCTE4u3ZvM1tHfIxXLKsQ2QQ3VlyzyJ2r0bwngtjC2+7w9pLSbwoiT1Y7sfMya5J2k4GlvjNxLVwA35dAskpiINxdAfi71M0RI70bTNZ8s6VmrHBN0XHAexzh1uMyXL3/EuNB9VTKKtPD+A4ewIsWLNr+i2q/uBNaPD+2WGeytx71u2xHiRnAZWE5lAmW1DQRMgVp4z2j4JIi4XnYgZU+UTnuFViXTWfmHKudyNcne3LwWilVfhPb61iNVt3QgIDNlLBMwVlNwoCqghl+aRzAq0VJNNWiLTTpilKV04KUpQClKUApSlAKUpQClKUApSlAKUpQClKUApSlAKUpQClKUBQPa1wHvLNvEIql7TBDIBlHYZZBBkC4E06O22tR3D+1NzDWgLXdi3dC3wz5PAHKpdUAtbRQGVnGgEtECZroXHcGLuGvWyQA1txJ0CmDDE8oMH6VzzgN7L3d0JnVfxDbyyDaxMFlUFoDC8nhAXXKJPikYs/0zTur+M1Yt4NcmI8Q4rjUDWheyNsUAtpqq6qDkLw4Yg5mUggEGDWlg/ZfjbstcCWoJYZ7pLliS2YC2pC6nckkDTUV1rCcStXFDI4IPXRvqrQR9RS9xK0gJZ101MawDtMT0NW6Icyl+pDuS4Uf0OS8UwOPw4PvNhrwme9STJzIczBQyHRW0ZUzF5MxUZbx+Gbwsvc75jcw1u4FEOgzd2AdLS2uWruTprXXv8AzZhxcNt3yMInPC7yBzncETGnOK2uKcEsYlct+2rjkdQw81cQy/Qiq/w8XvFk+81tJHLuFi+9zusIMOrEgl7QKW87qXaWDAsyKynSdLYiYbL0/hAvgOuIytlb8O4vzoQD4lOoYGRznQzvWhguw+Es3LVyzb7trRdpBJa4XUqe9ZpZ4mRJ0IqfrRjhoKck9TFKUqwrFKUoBSlKAUpSgFKUoBSlKAUpSgFKUoBSlKAUpSgFfjGAdCfIRJ8hNftKApPFL3Ewys3gtvOYYfJca2ZXIrF7chcucM4zagfCK00s49pC+93dB4jfFtJIOaPDbJ8RU6bZYGhroVKonhcpXqa9i2ORRVUjm2N4fjCkNYuyCWADXLniJkFS10qCuwnYGdCBUZ71fw91PesPeQFbiFyBF3voLRdWcj5hIAhjrl1NdcrHfw6upR1VlYQysAVIPIg6EVVLpb/M/YsWevyo5Yt1iA6XL7KSDmw4VyCDmti9hnBa1cL2kOVNAEOi6itG3j7QBD8Qusp07so1ksgHIjQKTcuAaaj6Vfcd2Assc1pntNBG7EQQVIDZg4GUkQGiDtVZ4rwvG4Yk3bS4q0DIaAxUeEHXLKkIuUErChiZms08c4Ldf4+fwXxnCXqZeCccwFnOLUOXDKwZXeUDsNsvNGZzIJMieVXLs72hs4lALZAZUQlB8qsPDl2ldCNhtsKqPAzYv3Qt/DoqMy27bhChZypZgt63AcalO7kkBAZaTlvtvh1pWRlRQbaG2hAjKhy+Afp8K6eQrZ06lV+j4M2ZxuvU2KUpWkoFKUoBSlKAUpSgFKUoBSlKAUpSgFKUoBSlKAUpSgFKUoBSlKAUpSgFKUoBSlKA+LllWjMoaCCJAMMNQROxHWvulKAUpSgFKUoBSlKAUpSgFKUoBSlKAUpS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4" descr="data:image/jpeg;base64,/9j/4AAQSkZJRgABAQAAAQABAAD/2wCEAAkGBhMSEBUUERMTFRUWFxcYFhYXFhcaFRYWFxwVGBcYFRcaHSYfFxskGhUSHy8gJScpLy4tFh4yNTAqNSYrLCkBCQoKDgwOGg8PGiwkHyQsLC8sLCwsLCwvLCwqLCwsKSwsLCwsLCkpLCksLC8sKSwpLSwpLSwsLCwsNCwsLSwsKf/AABEIAM0A9gMBIgACEQEDEQH/xAAcAAEAAgMBAQEAAAAAAAAAAAAABQYDBAcIAgH/xABBEAACAQIEAwUGBQIDBgcAAAABAhEAAwQSITEFQVEGEyJhcQcUMkKBkSNSYqGxcoJTY/AzQ3PB0fEVFiQ0kqLh/8QAGgEBAAMBAQEAAAAAAAAAAAAAAAIDBAEFBv/EAC0RAAICAQMDAwIFBQAAAAAAAAABAhEDEiExBBNRQWHwInEUQqHB4QUykbHR/9oADAMBAAIRAxEAPwDt1KUoBSlKAUpSgFKUoBSlKAUpSgFKUoBSlKAUpSgFKUoBSla78RtAwbtsHoXUH+aA2KUBnalAKUpQClKUApSlAKUpQClKUApSlAKUpQClKUApSlAKUpQClKUApSlAKUpQCtPi/F7WGstdvNlVfuxOyqObE6AVuVxP2r9pe/x3uwINvDwCORusAWJ5HKpVR0OepRjbohklpjZLYnj97HZmvMbdosFSwrZRl/NdJKl+Wuq67dY6/wC7oAMttiSRlVVIU+QiWEgmD6g666eBxMWSqkQoDPBBjpCsDJkwY671G4rFtibot2ELXrhhFBEMVXqYhYEyTpBM8620oo8haskjdTi7YZpw165YO+VZ7tuUm2ZRhJjY7ffofs+9oYxxexeCriLYzHLIS4gIBdQZykEgFZO4IJB05hxbswEhX4jhBchiyRdJVtmXOJnaJIE1N9iOzC2MUt4Yv8ZQe7Xu8thw4hkdixbxA6GBBAMHasGXqcKdN7nq4cGVL2O00rWwWOFwHQqw0ZDGZT5xuOhGhrZoWilKUApSlAKUpQClKUApSlAKUpQClKUApSlAKUpQClKUApSlAKUpQCvLvE8X3mKvuxktfuk8x8bbj7V6iry7x3Bm1jsTbcHw37o20ILkrGoOzKfrVkOSrIrRvWsSSAOo2nKB6CSQdtqkOxuJYYx3EZ0sXcm48TFFgg88pYCoDDXOkQDBjMANxJ1/61Idk8d3ePt5k7xLv4TgkkuDsRzkMqkeld6lt4ZV4Zn6aCWVWTfB1uYa9cPdXXBurdPu3dBngZTYxFq5HgM7jaW6zW1wHGOqut/BXO4zNkUeJ7KkyEzrqQswNIgCrrhnwh1/HSRPiBYAToDmU/zUhZwmGunwPbLDYoe7uD6rE+kRXyjydxNNLfzyfQqoO9yP4cRdthsJiM+UeEFiLieQ5jnpqDzrat9r71g5cVZZh+dQAfts3qI9K0cf2YdHz/NOlwALc/vA8N0ctIPSa3MJxdzFrE21LchmOW6Bv3TsAc23geDruKlinkxOotr2e6E4wkr5/wBkvgu2WDu6C+it+W5NtvSHifpNTKsCJBkHYjY+lcwxmNsLeVlUXMO0oysIZLyn8S3cBg27oXKYMbdKmLQOCAxOEZrmEY/jWd+7Xm6DkRzjfz3HqY+serTkjRllgVXFl4pXxYvK6hkIZWAKkbEESCPIgivuvQMopSlAKUpQClK+L15UUsxAA3JoD7pUS3FrjmLVrQ7M8j7ry+/2ot7F6ECww108anTzlt9eXLzrtENaJalQx7Srb/8AcKbS7d4DmtdPigGJ0mI86mEcEAgggiQRsQdiDzo00dUk+D9pSlcJClKpXbX2p4bAk2kHf4gb21MKh5d6/wAv9IlvIb05Bdai+IdqsHYJF7FYe2R8rXUDf/GZ/avPnaDt3jsaSL15lT/Csylr0IBzP/cxqCTDgbCNyTtJqxQK3NHpBfaPwwmPfsP9XA/mpbBcdw17/Y4ixc/ouo38GvLnux6b+dYHwgGsazvGunnXXjCmj1xSvMHB+2ONwp/AxN5QdkZs9vl8jyB9Irp3ZH21JcK2+IILLHQXlnuif1qZNr11XzFQcWSUjqNcO9tPAjZxy4kCExCgM2ul20MpEjaUyEf0HpXcEcEAgggiQRqCDsQeYqB7ddmvfsDcsiA/x2idhcXVZ8jqp8mNcTpnWrR53sYkg7tIGwPMbSWEnTWsnvDI6XVY51YMjgguGXYgAcjFaSLBhl8Skhw2YQdVKEciOv0rYVTESCBpGXmRpr9f2q1vYzJJPYuVvtxxJFH/AKhzzJe3bMeRAAJ+/T1qT7HdreI4/Em13OFuBdblx0ZRbUmASQZLGDC89dgJrIOGJiMLbYxoiSbWVmBAYFQM7AqIEmRHQVK+yNe6uYuy6lHZkuBTq0KMjjNADQSm22cV4OFYsmRxa/Y9zItOJSj7FmfiGIsf7fC57cavh3LqB+q04DD6TWHGX8NiLObMGtEqC35G+UtEMpGwYaiek1aqrvGuyhdmuYZxadxFxCJs3h/mLyP6h9jWjP0lxqHp6fyZceWnbKdx/A4lbbW8nvFpiCQwRbzEABWF4ALeKgCCSraDQ1F9le0rYa93F8XArSpW6hVoOmoOjb7iamcOOI4Bigw12/aY6Khz5fRtTH9SitftJg8fjrDNdwww9uwrXVe4VDygJyooMjNsZAH2qqHSScfqf/S2XUJPSlsWz2e34s3sPM+7X3tqf0NFxY8vGw9AKtVVnsGmazcxEEDEXM6SIJtolu0jR+ru2b0cVZq9OEdMVHwY3LU9XkUpSpHBSlKAVDZTibkknukaFHJyAQzHrqYHkCedVzt/24NphhMK0XnZFuXAR+CrFZA/zCp06TO8VdsJaC21A5KBpttyqXG5B/VsfYIHQb/tvWNLoYkDaB+4n+CKiO0XExbFt8wyZhnPS1cGRn/tLI3pPQ1XsJ24VWCnVgoUidriA22B/uVfpXVGyLnTouuLwSOIKK3KP/3cD0qnLi34bfyznw7sYtjdSSMxsqSTAJ1EweWs1M2+11kEy/hVJ6sx20A3J/llHOvjG3Ld9SHiCIYg6kkxkkaxMrA3IPlm6ttmQlT3jyWHDYlbih0YMp2I/wBb+VZCa5TxvE3uGIb+GupbXY2sgNhjPJJBzci4JJjUmINE7Re0LHY9O7u3Alo6G1aBRX/4hksw/TMeVc0eC1TtWy6+0H2vathuHNJ1W5iVgheq2DsW/XsOUnUcntWes66kmdSdyT66zX1h8JEdOXn61I4fh+ZTpPKY2iP2q6MKKcmVI1bNkwNOY69T/wB62lwpAJy6ZuukHn96kLWCOQvr4oAEGCflPlIreXDqtwC8XElLdxMoAWRIgiY30I3q5RMcs3gh/dihBIVYLg6iZTKY0ncGddwNK/WwoE+IE5Ay88xJ8Xlp/wAqljYOUAwz94Atw/DcUfKzEeHRhv0jSv29hHlwhDB2GQJvmAGdEG0ATqPy0pEdbK9icLBJBAgbjfUbx+1ad6xC69AZ1mDpsatV20rAnMCXAWABsgSGAEHyiDtqAah8bZieQJJPmJ1mfp5iajKJdjyN7E12G9ot/h7LbfNdws+JN3Sd2sztG+TY6xBrvuBx1u9aW7adXtuAyspkEGvLVy1MkgxmjeR1q6+zPt77gzWcRmOGc5gwBJtOdzA1KtuQNiJG5rPKPqbIyNL2s8KFni1yAAt5EvEbCTmS592tz6nzqtYa7M+I6kAZXEBTp82pEz6VY/aZ2otYzHi5YlrVu0tsOVIDNmd2IDAEAZgJjkardi34gSAOhMSQJkggRziK5dROONyOvdmWz4dEzEyrIua6Fyz8oAUEmAdWEGTWtiQbF63fwsShLd2ioSU+Hu3cEABpaQRM5TPhr87N4hkUAzMBRm7oQGj5X1IkEZdRznWpLiKF1INtjoqOWZVQoCwb4YLoTGvLaK+Mll7We15PpoQ1Q0vii98N4jbv2ku2mDI4zKR/B6EGQRyINbNcl7E9qRhMQLTPNi88aKFt2bmwKRupgBj5htPFPWq+qw5VkjaPFzYnilTFa3EuG28RaezdBa24yuoJXMp3BKkGDseoJFbNKtKT5t2woAUAAAAACAANAAOQr6pSgFKUoBWHGYkW7b3Dsisx9FBJ/is1afGLBfD3kG7W3UepUihxnJeEdnXxFm9fibrNcxKb+N4Z4H95tEeTV1fg+PF7C27qH40BBI0mP4monsFbQ4K0wEGII/Kw0P8AJ+8cqx2MQuBvHDkxac3LlomIXNDNbI6Ai4Qfykj5dbJbuimGyTZDdrHuF0W2mZbrspVoi3d171G/SR4/OWjR6ycM9lGHUZrjOWOpBYwOmv2+1SXCMOL2Mu3IaLRNsg7FwDBI2zKrZJ5wKsWLxa21JcgDX7AFm/YNRutkcST3ZS8X7NUKsbN57ZOxJBjTwnUaNqSOkzuARVeOd/w9vxGVrKjKrW53ygZI+Vsoy+hbrUzxnt+Q+WQgyCWiShK57zBfmZQCoB+ZVHzmue9tu11zFutlJWxaAhJ0a4PiZm3aJKgneC27V22FFN7EXxvj97GXM90kAQESfCgAj6nzrHZt/VhoI/1rWO3hRG2un78vWpG1a1AkAEkgnaQI2OsSd6tiiGSSrY/cPhZMxtP7bgCpbh+GB12JGVZ5GNCax4ayuZT8JgzmPhOpgyK3sJbJLIbQLBc3qf8ALgiZ1gCtCR52Sdh1dWbw2yuQgw3hUtIB8QiQw3HppFZMNdIskd2VeJS6w113CttrGnpWndvK7LlW41xgF8MwZhQI3zbCrDw3sDiXzpcIsIpC5mYO2YKWJVEJBEESWIiToTUZSS5OwxSmtkQF28ZLZSF8Ba24bR4HiRQdWPpzrTscWtsGklSc2UKoiXGU5jPhB1nl5VocQxSrBtu7EMzSdoPhUBR8xWTMmMwHLXW96ViBcA8IIJMDTTRQsAfXqdyarctzTHFsTuKy7qbbQEGcA5J0DEgjc6STpyma/BZWSB4pYKG0J5H6wDvtt0NRRQAB7bExrlPrACn5hrptNbeGxxW4GYEMCCWIMMf6R9pidKlZBw22NbE4WCcwIckCOh18PltrWiygDWZgyu5G+01OYxhlbwtnzANuQNRESfERprG28Vg91cjTWZLRllZ2nXQaGouJOGSluQi2dV2MjlmE9J+tSnDbQNzLlZdfEvNQCB0+KelGs5gCCIYtCfNtmAn5TI08oFSWBsAGTM6mCJ7wa5R1Uj7Vh6jIoxaR6PTwcpWyz8MuZYJd+ZtF7SlDmGV7hkToQAZOmhGmlSzXsyBhm3yrnNsldNdCdASWiPKozBE/Ehbxk695EgAMRkYadJ2reVzEZSMsQGyAEQJClgcpHxbwYmBXxvURuVn1OL+0q/aLB6uZJEldG8AOUrMCeTnnz5RXWuwXGjisBadiS6g23nfPb8JJ8yArfWuS8bcEMrMuZTBD+AZSBpA+bRTPrVv9i+LYri7ZO1y3ciZg3FZTr6Wlr3f6e2tmef18U42dLpSleueOKUpQClKUApSlAQdq17rfP+DebTSO7uE6KxGkEmFJ8ln4apftTxOsLuWQAH87MoBHRh1G4Ouy5ukcQwS3rT2n+F1ZT1EiJHmN/pXAO0nF8RduraxAIxFl+6uH5XuWyptPHIuJ9QVqyO5TJV9ju/BOFph7ItqSxmXc7u5iWPrpVM9qXH+6VLY0zZx6ylxY/is/CO1Yu4dQpg6IRrKFvw1DdCrmyD6MaqXtH4l7xYs3NjLA9VdcrEHzAdR/Y1Ka3GpP6Tn+J4gXJJmSB95BP/2UGtbBpvMgdYnU6Cawu86f96kcIoMA+egG8iAPtU4I7kdI2bNsiYUZoKxHrB132Glb9tFCBiAZMFTsp0JMjkfOtdLHgmZzZco2YONI8l31863sExgFJLRA5NA+JTOhia0JHm5JepnsYbMSpQPJzJ0CkAbjltp5UxBaNUfMmhA0EA6wR0HQ1iZSoIi4FYAqVJOVgTp5fLoZrNetKieLvD8wuZvoeo9R51Mofn588kj2FwIuYm45IPc2mu2cxJ/FBIUkDcKFc6zrHSukYq5kyWrdxFW6629dbjGAbjISdcwUjMQddelUj2YYPS9iVDM3epZVUYnwgd5cIB6F0MGPg86s3EMALmZVsph9mbNlNwhIYNiGUkW7WklZzNHKJrFkds9bHGoo5d2z7IthLtw4eLlpMnelQSMPccki2WMzoybaxE71VgQRM7SZiJcnl6AftXZsBxFAqgqHZQe5wVq24Rrjgsbl8v8AEx1OZogS3MVD4vsNhb99pfKLatcxd63pbFwsctq2DA2n0C9a6peSdeDmlrFMozTJCiZHwsZjL58vrWVMVcEjMFnViJ25CNtsx19edXLC+zWyyW2OIuKbhe4qlAQmFTNN65zkgCPNlrJc7F4RrR7u45c5mBOi2sOACcRiImNAxC7nMuld1IjospK4o6QdDmPiEjLA8RHUnY+dWPg3B+8shwEB08OUzlb4WmfETG3n9oj/AMGYX2ssZaFZrYkXWUkZUjkYbMRvpXRcJaCKbZuFbalTbJU5iymAggTIkCORPKvO67rJYqjDk29J0cclymvsVs8IMqBLZF+EjUQTEk899ulblnCQ0AyCCDmEbyNI1JqWuXEYhsha9mPeD8u4+XSQY18q1bttVMAwwiGYiVYEkgAmQNR0mvK/ESm/qPQ7ShwflrEiEVbmxA3QgDYK4YR5a9fPXJfcqk+KNAIysARqM3U+JoOm9aHfQGbMunjcMkg5iAwbqJ/gVp4zjQnZYGgJ0jQQMmg03nlVcsLlLZF8MulDit5pIAO65mIziIhQFG0STrsSBV79juCbucRiCSVvXFVJXKStoMCxHXO7j+yua8LwFzF3UsWBF18wzKxyqvhm5cndQJPrEcq9AcF4SmGw9uxbnLbUKCdz1ZvMkknzJr1OkxadzH1ebUqN2lKVvPOFKUoBSlKAUpSgFU/tp2BXFk3rLC3iMoUyPw7oXVQ4gwwkgOOWhBG1wpXU6ONWcLwXBMXkuXxaueF2tXEUMXzro2gmRoBMnlqdzC9sLOIsKEvoyi6c65hDE2iys0cpFwzPlXo6qJ7YOyxxeB7y2CbuGJuKBuyERdUDmYAYeaRzqeu9ivtpOzgdtdek/wDOpHDrpMmJHLWBrp56fvUbb1Jg+flUthrgO8CIEbZlO4kVdAhlexv2uYPMkDlBOpDE7gafatyzdiM3iXNJUfI23hMyAfrNR9u/yBkDVhoJRhowB5jXXnW3h8SFIyj5SCwEmPlfodPtVyaPPnF+CSwSC27ZRcG8W9QCGgAht9iR6xWvjWyqsMVJJ+MErO2p5HToedfNnE5UhpyjcKdYOudCNwDl0jSdaw3MVKNLRPxMNM9s8gNQDt/qK7ZXpbZ0fsKhtcPsh2vK93vbwWzbLNcS64KMTlOWFC8xEjWpm9Zzfhi2oynN3ZMomk95jHnxmDIQEyRqTErFdj+NtdwFkO9u3lUWHFtWa+z2ZXu1TXKcgRpE/HIipt7QCDvU7u1JKYceK7fc/wCLB8Rn5ZM7seVYGewuFRB4zgwZc6PeYvmFuHKXMVdu73Gj4bIHLSFDRpExWN4CFRrQuu1qyAqoMoF3GvuBp4kEWyS0wCfy1csW7AszFRfdGAO64azzJOxMiT+ZgANFqCv4YBQmW4FVRCkjMttzBLGdb95vD1Ck+dLBWcVgRBc3LjligLsxyMvhC5gNkyLdubQBdtab1m7S9qwlsWUt2O8fMbdizBtm4NrmIuQBcAzEi2NyozE1IcY4lYtITfdRbMlgDrdtqdUsrue9uIltY/3dmdjXO/ebmLxLYkqpZpyWkbK9oJDJ3YBkQBMj0FQnPTFstjDU0S3BMBddc6Hvy4LMBc/Gt3wZZgpHinQ6jeRpVlW8p7woMSbbBQGJyot5gQzXFMNoTPnrVe/8ctgzq1tXuPo7LeVnVYF3UF0zEeInU9J1x4riSkLmNu4T3YZbVxpYAQpCmIYAKNBPlvXg5ITnK2vnz7fuexCcYqibx/EGzGLptXEPd5LRgsQDPISTEyeo6VDXMRlObuwqMFBzaNp11zEz0H/WtG5jVUtFsAEgZlbx5fMnXeZPM8zWTDcMxOMuFcPae8sgmIyoej3mMKfKZq3FhfBCeRcmDG4tgxOpVZMjTJzj1k1i4Pwe/jLvdYdDccgFmyxbTzuM0gfuTyBq/cC9jbM2bHXAF0Pc2S0nye6YIH9IHqK6Xw7hlrD2xasW1touyqIHmfM+dehDD5Mcs1cEN2N7F2sBagHPeeO9vEQWPQflQch9TJqxUpWlKtkZm23bFKUrpwUpSgFKUoBSlKAUpSgFKUoDgvtQ9njYO6+Jw6A4Z2lgP9w7RII5Wy2oPItHSaXZvQCNdtuhB267V6rvWVdSrgMrAhlIBBB0IIOhBHKuI9vPZFcw5fEYIG7ZksbIk3bQ/R/iIOnxAdd6tjMhKNlNt3p0GoH7AjU68wYNZrTGRsoU7gkgHmCJ0BBqLw+IJ2jXlOh6itpCNjtop1hgdxtodt6tTszyhRtWTHJyU2CkghZ1gj4hU5hcI7oxB0bUHMACBrqpjUQB0MCorD3cpDHMnM5fzDXMAdGBiTlqYwt3Sc1uCSygt4VLasA4+FW10YeR61bExZmyQ7K9qDgsSy32uWcM6nXu8wt3yBLEEMwkCNOqyOddIGOTu++tyodYGJvSzFWgqbKalgZnLCjb0rkmKdSoIAKjkWzE9FPWNMvMbdKg7tvLBt3LigGVCuy5JnVQSAp326mqcmPe0a8Ga4pM69xDjtrDn8Vrdtj40W+6qzGT+PiOemuW0Ou07UDtD7Qg028JmeJPf3PCbl06Ndy7mFGVVMQDVOvW5YkmSROYtmbbmTqedfDLuYGg0Jjc8yBzidKoao1xo2XzX37y+xclVEvA8IgBVA0VQJAA00reNzMQGAIzEeKO8EqFGUbch5DzqJZhJC5iJHqPOBpMU94hiJaSRvq305zyqmUWy2MqJ1caPCX7xmJKXUzAhl3AbTWAI0gADlWBsdkEKwABYhgFV0nqeh2/1FS/AvZnj8UQ3ddwhM95dldDzFv42Meg13rqfZb2W4TBkOw7+8Ne8uAQp/y7fwr66nzqtYUT7rKd2A9mDX4v41GS0QCtgkhrp/NdG6p0Xc+Q367hcIlpAlpFRF+FUUKo9ANBWWlXpJFTbYpSldOClKUApSlAKUpQClKUApSlAKUpQClKUApSlAcw9pvst78nFYFQL2920IAugfMg2Fz7ZvXfjyuRoZDCVYahlI0hlPMef2r1hVV7W+zfCY8l3U270aXrcBjG2cbXI89ehFTjKiEo2cDF+BI5bgAxHWPvtW6uP18JKmNNQpYflIGhE1Z+JexTHWz+Dcs3l2+I23jloZX96j19lvFM0e7r6m9ayjl+af2q5ZDPLCmQz4oSSw355YYEbRDQdefrWO7jCSSSScscz9fFqJ8qy8X7PYjD4n3e4g77wxBBUh/hKExI0YeoIroHYr2U4fEWLWIxN25czDW0sW1VgSrKzCWaCCJBXaod6LdXuTXTtK62OY4XAPffu7Ftrj6QqKWYDmTGw8z0re7McCTE4u3ZvM1tHfIxXLKsQ2QQ3VlyzyJ2r0bwngtjC2+7w9pLSbwoiT1Y7sfMya5J2k4GlvjNxLVwA35dAskpiINxdAfi71M0RI70bTNZ8s6VmrHBN0XHAexzh1uMyXL3/EuNB9VTKKtPD+A4ewIsWLNr+i2q/uBNaPD+2WGeytx71u2xHiRnAZWE5lAmW1DQRMgVp4z2j4JIi4XnYgZU+UTnuFViXTWfmHKudyNcne3LwWilVfhPb61iNVt3QgIDNlLBMwVlNwoCqghl+aRzAq0VJNNWiLTTpilKV04KUpQClKUApSlAKUpQClKUApSlAKUpQClKUApSlAKUpQClKUBQPa1wHvLNvEIql7TBDIBlHYZZBBkC4E06O22tR3D+1NzDWgLXdi3dC3wz5PAHKpdUAtbRQGVnGgEtECZroXHcGLuGvWyQA1txJ0CmDDE8oMH6VzzgN7L3d0JnVfxDbyyDaxMFlUFoDC8nhAXXKJPikYs/0zTur+M1Yt4NcmI8Q4rjUDWheyNsUAtpqq6qDkLw4Yg5mUggEGDWlg/ZfjbstcCWoJYZ7pLliS2YC2pC6nckkDTUV1rCcStXFDI4IPXRvqrQR9RS9xK0gJZ101MawDtMT0NW6Icyl+pDuS4Uf0OS8UwOPw4PvNhrwme9STJzIczBQyHRW0ZUzF5MxUZbx+Gbwsvc75jcw1u4FEOgzd2AdLS2uWruTprXXv8AzZhxcNt3yMInPC7yBzncETGnOK2uKcEsYlct+2rjkdQw81cQy/Qiq/w8XvFk+81tJHLuFi+9zusIMOrEgl7QKW87qXaWDAsyKynSdLYiYbL0/hAvgOuIytlb8O4vzoQD4lOoYGRznQzvWhguw+Es3LVyzb7trRdpBJa4XUqe9ZpZ4mRJ0IqfrRjhoKck9TFKUqwrFKUoBSlKAUpSgFKUoBSlKAUpSgFKUoBSlKAUpSgFfjGAdCfIRJ8hNftKApPFL3Ewys3gtvOYYfJca2ZXIrF7chcucM4zagfCK00s49pC+93dB4jfFtJIOaPDbJ8RU6bZYGhroVKonhcpXqa9i2ORRVUjm2N4fjCkNYuyCWADXLniJkFS10qCuwnYGdCBUZ71fw91PesPeQFbiFyBF3voLRdWcj5hIAhjrl1NdcrHfw6upR1VlYQysAVIPIg6EVVLpb/M/YsWevyo5Yt1iA6XL7KSDmw4VyCDmti9hnBa1cL2kOVNAEOi6itG3j7QBD8Qusp07so1ksgHIjQKTcuAaaj6Vfcd2Assc1pntNBG7EQQVIDZg4GUkQGiDtVZ4rwvG4Yk3bS4q0DIaAxUeEHXLKkIuUErChiZms08c4Ldf4+fwXxnCXqZeCccwFnOLUOXDKwZXeUDsNsvNGZzIJMieVXLs72hs4lALZAZUQlB8qsPDl2ldCNhtsKqPAzYv3Qt/DoqMy27bhChZypZgt63AcalO7kkBAZaTlvtvh1pWRlRQbaG2hAjKhy+Afp8K6eQrZ06lV+j4M2ZxuvU2KUpWkoFKUoBSlKAUpSgFKUoBSlKAUpSgFKUoBSlKAUpSgFKUoBSlKAUpSgFKUoBSlKA+LllWjMoaCCJAMMNQROxHWvulKAUpSgFKUoBSlKAUpSgFKUoBSlKAUpSg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54" name="Picture 6" descr="http://www.wordinfo.info/words/images/Dodo-bir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63573"/>
            <a:ext cx="2847041" cy="236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2.bp.blogspot.com/-jC2pCVF7VLQ/ULh3_gu6dlI/AAAAAAAABtY/qKyBU1ihX50/s1600/white-drag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2880320" cy="217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eofdreams.com/data_images/dreams/dinosaur/dinosaur-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41670"/>
            <a:ext cx="454351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84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 FRANCE PREŠEREN WAS 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arenR"/>
            </a:pPr>
            <a:r>
              <a:rPr lang="sl-SI" dirty="0" smtClean="0"/>
              <a:t>FAMOUS ACTOR</a:t>
            </a:r>
          </a:p>
          <a:p>
            <a:pPr marL="514350" indent="-514350">
              <a:buAutoNum type="alphaUcParenR"/>
            </a:pPr>
            <a:r>
              <a:rPr lang="sl-SI" dirty="0" smtClean="0"/>
              <a:t>A POET</a:t>
            </a:r>
          </a:p>
          <a:p>
            <a:pPr marL="514350" indent="-514350">
              <a:buAutoNum type="alphaUcParenR"/>
            </a:pPr>
            <a:r>
              <a:rPr lang="sl-SI" dirty="0" smtClean="0"/>
              <a:t>A SINGER</a:t>
            </a:r>
            <a:endParaRPr lang="sl-SI" dirty="0"/>
          </a:p>
        </p:txBody>
      </p:sp>
      <p:pic>
        <p:nvPicPr>
          <p:cNvPr id="3074" name="Picture 2" descr="http://upload.wikimedia.org/wikipedia/commons/thumb/b/b0/Pre%C5%A1ern-Goldenstein.jpg/220px-Pre%C5%A1ern-Goldenst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2455540" cy="370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8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3. EMONA WAS THE ROMAN NAME OF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arenR"/>
            </a:pPr>
            <a:r>
              <a:rPr lang="sl-SI" dirty="0" smtClean="0"/>
              <a:t>LJUBLJANA</a:t>
            </a:r>
          </a:p>
          <a:p>
            <a:pPr marL="514350" indent="-514350">
              <a:buAutoNum type="alphaUcParenR"/>
            </a:pPr>
            <a:r>
              <a:rPr lang="sl-SI" dirty="0" smtClean="0"/>
              <a:t>MARIBOR</a:t>
            </a:r>
          </a:p>
          <a:p>
            <a:pPr marL="514350" indent="-514350">
              <a:buAutoNum type="alphaUcParenR"/>
            </a:pPr>
            <a:r>
              <a:rPr lang="sl-SI" dirty="0" smtClean="0"/>
              <a:t>PTUJ</a:t>
            </a:r>
            <a:endParaRPr lang="sl-SI" dirty="0"/>
          </a:p>
        </p:txBody>
      </p:sp>
      <p:sp>
        <p:nvSpPr>
          <p:cNvPr id="4" name="AutoShape 2" descr="data:image/jpeg;base64,/9j/4AAQSkZJRgABAQAAAQABAAD/2wCEAAkGBxMTEhQUExQVFhUXGR0XGBgYFhsWGBkcGBscGBcYGBgYHyggGBwlHR0aITEhJSkrLi4uGB8zODMsNygtLisBCgoKDg0OGxAQGywkICQsLCwsLCwsLCwsLCwsLCwsLCwsLCwsLCwsLCwsLCwsLCwsLCwsLCwsLCwsLCwsLCwsLP/AABEIALcBFAMBIgACEQEDEQH/xAAbAAABBQEBAAAAAAAAAAAAAAAFAAIDBAYBB//EAD8QAAIBAwMCAwUFBwMEAQUAAAECEQADIQQSMQVBIlFhBhNxgZEyobHB0QcUI0JS4fBicvEVM4KSJBZDY6LC/8QAGQEAAwEBAQAAAAAAAAAAAAAAAQIDBAAF/8QAKBEAAgICAgICAgEFAQAAAAAAAAECEQMhEjEEQRMiUWEyFEKxwdGh/9oADAMBAAIRAxEAPwDycDuO1HOkdWIOSFbuT9lvIN5H/VQpbJDGR2/Wk9sTH83l5/ChTT0StSjUj0Cx1Dd6Ecg8j9R61P76sN0/qRSFeYHBH2l+HmP9JrTaTUbgMgg/ZYfZb09D/pNbMOdS1LTMHkYZ4/stoLJdp+81WGKktse4rdHG+zz3nXQU0tonir1/o7XExzVHQ6jbWk6drBEVmnOUHaN2OMMkaZh9VomQkERFRLarZdV6WLhLLzzQJdKeDW3F5ClE8zN4bhPXQPWxVi0kEHyq3+71Pp9JuMHAppZFQIYHeiTT61iIaqV+1JJopa6aOQSY9KtOtqMpnnHxrP8AJGL+pteKco/Zme93UqWjWl93aYHwgEg/2ND72iKiZkedcs6enoV+Nx2nZStpiqqafcwXzMUb09sR4hXNFpV94fXj0rvlqxng5UG+k9HWxkEtuiZ9K0FthEUPtt64pXdTHFeVkcpu2evjUYRpdD79yDVRrmTVa5dk1F7zzp4woSUyxe28kCY5rIavpTXXd/sqWJA5mtKbgMg96ilVEDitOLI8fRmz4o5VUujEarQsn2qqMtajq43QAKp6fo7v9kV6UM/1uR4uXxHz4wBen1hVSoETye9NVWiFBO40dT2ebcQRgcnt8vOnjpptgMDxx60Hnx/2jx8XNX26RRseyztb3cN5doplnpQtE7jLfCByf0rZJqdqgk4IrP8AWry+K4WCgZmcY8x37YHOKxvyMju+j0V4mKNcezJ9a1DW2zO1o2AAYiR58Vi+oaku0yT93w+GKM+0HVWdz8lEcR5/PHwqhp9LbCl3yzcAYiYIafTNefOfN16NkI8dj7PTm2DxLuIDREnb8f5Yihsj0/4q/wBQ1ZugGIjuBAziPXjnPFUrCGcjB+fnwanOvRSF9kJ/zilTztJnPpFKkGsN6iy3LiVGNw5UDAJ8xHeqOt0OSQQy/wBQyDBmjHS9b78MhWGC5I+ye3xHPFURYuadpAHfBypkcjyNGMmux3BPoHi2CgLE8ZPJp+mvvayp3IeRyrfEf4aI2rK3lIUqj4GxiBMzkT27fMVWuaF7b7WVlMZU4mBAPr8aNJpg5NNI1Hs/1y2wZCm8kGAc3EaMFDI94vmuG+NHb1lIttbMhkBOZhv5l+R7GvNLlqGx4SIz2/tRnpnX2Qxe543jM/7x/N8efWrYfJnjf22jPm8SGSL4UmbRLdW9OxXvVHR61XggjPBBlT8D5+hzV9DJAHfivRUo5Fa2ebxlilxemEbOodoUCScYq03Q7zR4OfMj76M9ItC0oXuck+tFBqBwINYJ5+L+iPSh46lH7szX/wBMOOWER2/vXNP0gL33H4QB5fOj+s1Dhf0oZa1Xma5Zskl2M8OOL0jtvR5nipL3T1YGYninnUqM0397BpOU+x6hVApun5OOP8muJZxEYoqbwqnqnDHEzVlNvsi8cV0VWKxFQW3K8U8mm1ZLRFyJBrTTLmtphUVC+mHcxQ4I7nIcdXXBfmom03rUlrT0eKF5SHbzU405IHM+UU61ayKMWH8OYpJy49FscOXZDoumBWloOKICyowAB8KjD08XKyylJvZpjGK6G3rGJoVrUEcUYdp5ofqUk4pscn7BNWgddW3cAVxOMelYr27u7bYtqAVmG7nzAE881sdbadeBXn/tZqQXgNJUncO04gE1bJ/DTM3920YzVoxOJO3+bt6/jVizZAR2ILMFDYztHBLDvxNSXULEk5MnHzj6Ux3hWEnIyO2J+fJrIpKLKO5Ir3LxZt3nkA4gfAcZ/GuXFCjaDiOI57yaleyfLEDOPzrl223O0CDn1mpt3sda6KqWRAma7T/e94Oc9s/WlXDWzSezKfw7pO0mUH+rEkyPKYzUGu11xLzrAdMSjcfZH2T/ACmjOl0Ks/ABYbZ45845q+/sqpMkp9W8z+RA+VKmmy7VIGdN6QrRc2+B1nY4yN0RkVcbRsBtIW5aXARsMF5JRxkHJ58hQ/qWj1CWmtj+JbIAH9SbSGUAjnjg5qx7L6i87OrNvtooMsDuBJAAnk9+Z4oSUluwpp6ZVv8AQfebjYJYxJtONlwDgEfyuMjg0F6hYKzK5EyCIOPvBre/wrrG3uBdDlQSrDHbgkCQZHcCm67SB1230Fy2uN4JF5V5Lbhh4mNpHC9zTLLepA+Kv4mD0OouWvFbyp5Rsgj1Hetl7N+0Ft2AYHdjwE+L/wAGP2/gYPqaH6j2dO0m0feouGEEXE5PjTkfEfGgLaSQT3BIkcwD99PFyjuLElGM9TR7to9YjgMrAj8PQjsfSrNjUyzDECI8xifPNeR+yGq1b3CiKbu0SW3KrAAxB3kB4OIbI7EVuPZrWu9++rvajBAQyTB2zE4jjE0yfLsV/VmqdqGXdFuJM1e3RUgQnIp4viBrkCfckc1CzKWgTx5Y586I6gZiJ8qD2taj6lrAYi8Bu2FGA2gTu3RESY55xVU12yLTTpEzEAZNQHUgcVzXaV0bxfXtVTZWqEItXZknkknVE3vaReohSFUpEuRMLlcFyairk13FHcyyHqZCKozTpNK4DxyBSxcAInirF66ORxQEXjUv7y0RU5YXdlY+QqoJDW0n1tB2c11bxFD4Q/OFhqCant3POhKauKn/AHuRSPE/wUjlX5Leo1qd6849sDbOoWI8QBgLkgcgEfaMifnWn6jxG6C0gd4xJP0rA6y8wdkGdkQT2mWBk8Z++p5koJAjOU2DNbqQQxmJ9IPMCfXv86oC40qJBXE/j86k1xczuHOZgRE9qkXSgZzPkTB8sYxWOT2XiqWyJrpZhHC5z60y+xLADy4kxUVsktC+p+6B9KZYEsfT9aA/Gi1aUkYGPjzXarG9k+mB/gNdoiuzT9K1Fy/buC4q48O4Y3bgeRxwO1ZVkZSR5Vt+kam17khTDe8LMsGQD4V/TFZXqFom/fYAwXMGOQT2+RoUm2aE2kFvZnqmpJ2IBcUDKOQMehPH31tNJdIkCztDgFjuBKsvAx9oEd5rB9J1nuHD7dwiCAYMHyPHNbbpfVLV+fdsZHKsCCPyI9QTSz5JfoePFsqarpFu/dYo4Lm8Jg5UAKCR3GS2fSiHXOpNYZNtv3isX3DO6Fjg5BwTgjNT3tAjkFhDDhgSrj4MM13XpcIgItxYKsCYc7iskE4/l+80vNSas5RcbodpkS+qXhvG4SpnY454g84PnioNdoQ8++Tcxz7y0oDD+rehMXORxBifnY1mlt3rFq34kAKAB8NNtWkZPODkUke5p9KjPuvPIwT4oZoUAxJIWOaCTW0FtPTIvZXS/upv3d9t02na6GRO4kKRypkjFTez+o2X9xZfHAfwEfa425MZiov3ddT+7vbZ7S3GKt/9skKrHMckFYFLQ2bLX3s27j+9QLuYgSfsg7WPeWGTHzq3ytJaJf06k75ddG1d6lsaoRzVM2hA8RMCMmSfie9ZdtdqQzlUYAmApZSoIABI8MmYmrzcUtk4RlJ0jdpdUZJEeZNYDod29++pd3XXsyysArbRvGCR28WST5VFa1TsSL1m7cPl41UdpUgifrFOvX0RZFm7ab+obgvw2kn44IrM8qvRp/ppVd7N7qV3ELOO9D9ZpUtggZJrN6f2mu7RuUEgyGIIB/8AUfPjt3o9av8AvYbMESMEfcc1rwzvp6MeeHHtbKZsVz3Rovd93bts7EBQJYntFREIU3bhEbpntEz9M1p+cyPxwWbVNNurSupEqwYeYMjHrXaqp2ScEioEp3u/WrMCmlRR5A4FZrdMKmrXuaabRo8gOBTcGmRV33VNa1T8ibgypsNE+mdHN1dxbaO3cnz+Fc0elUnxExHAx9aN2XCgAcDtUM2ZpVE04PHTdyM/1XoEltrkbU75MMwnj/b+NYLrgtgXCr+FRsErDbt0AZ+P0r0frWvVEvtAB2LLRJPiOImT/evMfbXWJevH3ZOzdnnaX8W5h8zMnzNYMk5ezZHHBdGeLEKI8/LjFV7dzvOceuZO2u3NSQhP+okY9I/A1Ue5hBPBxjPx8v8AmoItXosWlUBnJE5AH61X00QZ5OB+PNc1AgR6/pXbIAie84+UUQMi3R3pU27k4B++lRo49M072rZ33TtWIYgZzxwJ5ipG6r03lbjE88Nz4QOV/wBK/ShPT0uXtMfeEMXLKuAOI5jnP4Vjmtjtj/PSkUWtFrTN6eg2rvj07r5+GDx5rx+FX/ZrpXuFv7iPeO4J7eGC0gdgST6YrB9PUqQQWBHcEg/UV6RoFBVHIlygBJy0HME8nNDJLWzoR2CLN2+up227srcvuuxwYHiEwD5buxFHdf1m1YdVuBhuXduA3AZjIGfoDUNrRulxbisGKsWAuCctO47hB7z9Ki65bmSEJPu9oO3cJ37iCBkYET60lxkx6aQcFpLyAwHQiRiQQeDmk2mZUC2yDBkC4WYAf0gzIHccxQn2hRWs2QjMACNjWwRGy03HBAwat/vd2zpbLx792jduO0kNubnzAjmeKTi1tBv8kx3zpdtsK6uw2lhtxauSdwBwZJ4qPp+jW3qDdFob7sB294WiWUmFKifsjyq1Y1W9tLcKMpb3jbTG4D3bCfvB+dR2rloMvvbm1Z5BZf5TGRHemlJ/U0YYRcJs0Ws0CWrZuO+1QJJI8+wjk+lVbOmRrdk7ftXszhoJkAxwQIoeNdpC3KsAcMbkkxjO45x3nvRb9/st7ra6AC7uI3rgYHY02XLKaolgwwxy5Abq98WrjeGVDMSZwoDZmcnnj0ob0bqq3R4BcYTlz2JOAeIHl8aL9aRblrWEbWOxtsQxyf5f7UC9gOn/APx77NbO4Ou0lTI4mJqHBcGzb81ZIxXVf8NZa6UrNZG5vEjMcz/n9q4qiBHHaiGmB3WfS0fwqpqCB4UujbyBtDgHJILASo+JAzWjxsyx3Zh8vC8tV6/6Zf291JXTqon+Iw+i5P5VgrHUGAYBiAVK8zIKwR8xitp7e3It2bdzbvPihSTCxGR5mZ+VeeW1AeJH6fDt5VeclJ2jypQabR6F+z3VbrVxSZhtwHkGAn7x94rVY8qwH7ObkX3X/wDH9IZcfeK9CNa8L+hJrYzf6Ut/pTVaZicd+0jBHx/zyqDXalLSl3aFED6mBVbXYrtFjdXCJoX07q6XXuIDGxtoz9rmCPjDfIVcW+pmHXBKnIwRyPjRTT6Z1v8ABObXrUZSqK9Vtt71VcE2wZz/AKZkeYq8twHiD86Kf7BX6GO23imrrDTiKgNgTR4r2Dk10M6prV92d23leeJDSJA5ryvqF/fcYkx4mkecY+PnXp+sQZLBSogjEmRJODjyj5148plpnMme3r881i8mNGnC+RVe7z8T6xPNcgA89h9cY/zyptwiOcyfvjvTCc4zWdI1WS3mmeMH8qTHwrOTJ/KJp8KZBJHhx6nt8ophUQJnv+H9q6hbIGmaVOZhSojHqmisMERdpGwAds9yRFed3LRDAMCDOQRB5PavSLAtnFtgs8hG5HOF4GYzHaO9AfaC2yXTPjkA+ID4HiPKmS2K5aANy0ZUCZntPkTW59kEvG2ffMSNwRJAwAPFkCTnGfKs9pduG2kOJkgiIIIMAjBg1vdAFUKDuUL4gXUgGTP2vsn7jSZIuqHxyV2Aeke0wuuiG0wLmAVO5THJ8QERB7nijj6u0rBGuIHIkAttMEkAieeDUHSulbWtsEDhVKqyMrDcSZPIP8x7d6p+0XRhcuHdIJW2gPAGbpYjt/R9ajLGmyym6Deo0Nu6oDqDGRnie4I4rmo6extqiv8AZMjfLmACAsyDAn1of7W2riKv7u5ti2txvCcEKECiBhhkc1P1DXX7Fiydou3CP4k+H+QsxG3Azjip8X6H5IthWU2NwHgS4pgzyoVSMDn7qGX9TdtOhRFfnwkBpxE7T5edR9Y6gwNhmi2Wt7yhaYnxRMcx6VH7O3P3jXqCxC+6KggyQcGQDgEkgcHtUrnzV9I1QyY443H2yL/6mGQbNnBONnec8+tWtJ123sH/AMOywyZ2nuSTx6zV6+7KxWFOWH/aBBg9ztMfM0R0uhYppyCg96xUjYsKPEQVxk4GKdZE30Nk8dxinf8A6Zdur6XcZ06Aycboie0ROKl/6tpe1qP9txh//VFNXo1W46tYtMd0bjbHi8ifUiKq3NHp/wCbTWP/AF2/gaHyxsZeLNpO/wDArHVNGFUe7vAwBuF859ahXW6eP+5qBjkOPr3o9Y6R/wBlBbtjfb3Znw7QvhOcnPI8qAvoNPB/gev22BpnkiiePx5Tbr/QD6/qke5CNcYKqkG4ZOPtRHGRMeQoJriHfeN0BVDGJyJUmY4O0c+cepM+2VsW3C21CMqqWAJyNpMkGMiQMTMnOKAPrD7skD7RCk+Yny/zmrro8vKqm0aL2ct20s3iWG4ulsS0N/EYbmPYACc+vpW8/wCoWjduWknwBe+7dP8ASe8edeO2Nafsgz5wPIEiD2z5Ue6R1C5fvW7cODcYI77yWIBgTGfjkzFVhOUehFCMtNHomlVg0sNqMcwJKnsDnyEyAfL1rGe2+vZ7xsqQbalSpAiSQDJn/cR9KJ9Y0KWNMX3uzSF272AOJOJn/msX1HqTXrxcoqh1iBkQF2DnvxQ+WT1Z2WEUFum6Rv3tFUlgLgMLEmAW4P8Apn6mpOm6r3T6j3qlQXLDd9rJMAeZ/ShvSL5W7bm6VwG3hyduIAJEwYER6ipdHbTUXWN97m3uyqS2JwRAGfzrv5KhYRUXYK1mr33XfaolicKIA7YOKKdPtG1et3dy+GDHuwMET2Iz8aDOFBbaGgMQJHacEjn/AJrU/vWnGLemu70SJdww3sMMysSNo7L3700bXQY9uzQWOvzzYvfH3T7SPMFA81d0XUUu/ZU/GCAP/aD91A19pNQbPunTe8f9wvsYHsVFtABHxPerdv2o1AZTdRioWCgCEExAfxKGGcxu+lVWSa7A8eN9Bq6sgggRXhGqO248TyYnn416uvtf4Ia2hub4P8N1UIYgj3bN4hkkE/OvLesBffsFbcOASefKZAj4V2XIppHQxcPYOHNPKYB/wec0yJqR3yYMA1JFGdtgzgmfpT7iHgiCJB88dqbpzAY+kfhUq3paWySZJ+s8c/2rvQCi0V2mNSoFKN5Y0YTQuQ3iYghmERDxjkjgiqXiVUN27uJEg7u0kflWmNhWse5W7aMQFg7cAznLZzVW97Nu7WmKhltgDarAlgMnLRE097I8bAVzU3FfaoDAAcj68VtOk+1LOrlrQAtBWMP2aQNoK8/Oheo9nnuXNxtkqgKQNvKrCzmeYPFXNP0hrek1IRHFxtgjawwrDIkQf5uKEnY0VQa0vtHpbpEq0yAJSc9ognOaKWNdYY7VvkNMMGbxSORtf7Jn0rB9D6a3v7Id4yjmYHincUE98KMd6fe0AuNqmKeJrzKMmSCWyJmP5aWh7PQrulFwR4HUYiIMY/mQiPhHYUzVdODIFIIicq26Z/3CT91YD2s0xt6lEtlkFvTrLKeACRPInJH1qXres1Gm/dxbvXNzWd7knduJZiCQZjEDHlQ4h5UFPanT2nu297gFbcFZCEwQRA3GceU/fQ/2X11mzc3GQ20iIYnJUgwCCMT91V+vNcJtXNQdz+7B4AEknwj5fhQvSkAg/wA0yexEQYXynz9ai0du7C3Wte29WViQ+4zJAPy7ZP31eX2huFNMgcIqgyxAJBMyecgA/Gguvu52kFcGIzHkM9z50LvNCgzkTOQcAmZzg/2PepRimjVOcluw/Z9obr3DuuMfFJgAE5zHkfwohc6k6WrVwO5LsEI95ugFiJ3lZIAEx6msTpdVlYImcnn1kfOjtvU74DGSPH2gMCTnuTwe/NFwV9Bw55dWem6HqdtnslW3lLLBsZnwZrKJdLNg42lo2jjdET/f5UP0t97jqGfYSpUt/UAV8JUeIiduPhUXRdQQxBMQsGY4nj4z86WUFTNuKb5Jftf7Kn7TVAv/AMMq3gUsZkqTyCfLiPICO2c0lkFDPPb4x5dhWl/aJqbTahWtxlBMfzMMHHY8fGsjpr+ByP8AI/wVoj/E8fN/N0WOk6cklSpkdvTAP41r/Y3TbNQhIzvt+XO7xD05rNaJzuPqY55M5mtZ7IiLyseA1qZPk2af0DGO9oegG3ZN0tb8IXA252hVIMdzEx6RWUv2QQGU+EbfLlpmB5T+FbDrPR2t2LlxHtyFXClSxhNr47yJOPKsjqrYVrJtGZthzmPEJE/OCaRAyxHuwC5ES3Bx6T68cfGifT7M37iCcoXMHIhQSfzoFqg2xWLKZ3BYbcZEFtw7HI+Nan9nENeCNE3FvScQP4ZGe+ZJ+VWi97J1Zl7a4Z4nxMvftE/HkVu/aDo7WbRuLtLbLRbMyWgGB3wRn4ms3qZCX0IIPvVUd4E+LjOTtxXoHtVaVLBYAbUS3zM5O0ZAJ5/SipUw8OwFptBt1aKzJsCb8MCJDYE+cQfhW76lZQvanbBbMx3ZOJHlNZtUK6xQSJa2zSAQTxg4g+fM/KtVr7rA2wDyw88HcgBEDnxHnH5dklY2ONWD7/SLW9/Apm4nb+vD98duIivCPae0RqLoKbSrOD2GGIB9Owr3/XKpuXJUGDaH/uxA7YgifWYrxr2/0rC9dMKEF24AYgkgiQIwRJEATHBpLHZiFX5U9bcmBUlu2Cw3kgTnz+lMRoIPaPL5TRFEEMMRkAZ+FNsc/wCTU6XAFdMQYO4AEyAYHoCTVdRxxmuOIYpUopURz21UU/aUH4gGqPQNZZ1BuRZUbTjw8r2OBg/rVl7+37YKqTtDHAMjt6TjHc072c6Y1pYPrz39fhAA+tFkyXqNyxpk3sr+JwAFZlOQJPIwI++p9dbdV95avOAQu1ZJicky0zIjEUutdOa77qI8LSRzI+np99O9onW3YQXGCgsFmYzBPOIpfYfQI0HVtd71Ue6Cs5lEnicYxxTepdc1anNnT3f99qScngh/KPnVXoNy0dQgRwxIPhDbuFbP4VU1l9DJW54v9wmc8D6V1bBbpBbrvtALdzY+ks3IRRIL2zxO3vgHimjr+nu2DqLukAFlhaEt7xyDB8O4qxHj86h9pLbfvBY7oPkJGAOaB9P00qVaRbe4N0n1k+HkcEz8KDdK0FPbTND12x75BqgrC17vACjcn2mDE5gZ+gbNAei2XvN4WDcQSrMTJgLgziJj18q076y4XKIxWwEWFgiT8VHiEHgmMUF6n1bV2rtxNJbdLLEmEtFsnlt6gyT5z6elKlaH1YtXpWeJA8jkRMZ74PkKEazp7pbFx7aqpDDdn7W3HHB7eRI+tvoV27d32bgKFQCoIZTmQIB84+41D7R6a9aQpcDhXYR4pU7duZn8hxXRx0PPJZQ6VbX3bHbkkAHgD+/61oumqLduSsnxHkjcNo2jzOfxoB0DRX2ZSqQFadzjwT5kNhscDvRm6b2nI23Pfb2ANrYuSZMwTC8c4pZQ9Bw5FF3XRQ9oHdWDsAuP5ZJBAAySBGI++ifS0Z9Pv92QIZ5V5kCfDESCT93rFWx7R6jYy3tFbuLHDopMEgAAqDJ844wfhfshQiBSLFsoNyLcPi3E+EkmeMZjkCuab1QYZOLvsxntUrW743qF3KJUEmAeOQM1R0dpSoI845yCIMx5f3o57XdJvXtQCrhyVkSwJAVd0HjmMc8iqNvpd5dHbYoCffEyCpKgqAAcyMgmOMjzinohJNuytatEMCSIJIic4AJ+Hx9DRDT2dxuQxUhFzuIAJkGYPwzXLXS7h06kLBVrjGSJKxbA4J7zEgd8miHsxoZvkXICALvzg7QwIB75jPzopAVoAm8weJIg/TMA0rkreQA79sA7RgjdgAH0ojoejO929cJASGKliVk+8QgHEEkTA9Jxip+p2XXWMUVQvhMoygDwgkYIBIMjHeuoWrQ/qPSCNOQFMi8VnIywbGeJgfSqns51UWSSwYggrCsVwxgyQM4ovorN9WdLtybb3FLpu3C4DBkyRxHPpzxQTp3SbrNb8MAl8HzWCNwPG7gHg/KuSfsbV6Ht1JfePOZfDAwcYkYxgcdq3HUvaBWsJuthLbW1Ujc0DaTA49Ac1iNT0q9+8XSE2gagn+UQm/OzbPYyCMYxxFajrfTFu6S8oKm7t2pLHMXWb4QR3rkN3Z2x18XbqBCrXMqvjcmDzweK9CCXSqyLRiCIa4p7H18q8i6B0K5a1/vJXZtI37gSC1uAYME+LHFbj2r6rb/d5tXj70eFUS4Z3SqGRbJkCGaD600noEVsM6rqADur7VYC2z/xIEbj7vLWzndOPUeded/tGIuBGtsCjvdZj7xHG8qN6qIG0gAmCOT2qbo/tHb93eN//uWyiq5d3LFlO7EjeFKlgrYE9jzD1/2ivNpkue5QW5AW4LewncIYNtkAwZgE8/EBOh+NowZ06n3jmAQwAEg4O4nEz29aoI2ccQeRPbmtHoevJbW4TZt3dybW3CI3OWlY78CMfdWa1F3cxbiTTIRxI2bmkzcUx65RDRa0+mLCQCflSp+mueHJPyrlLYrbNXafUtaRveCZ8IM7QDnGcGc0aF17bqffuSArEbgVmMgj8qEafVBdo3Z458s/Kquv138VxOAqiPPEn7zTtkzUanrzmZuYGIXwmTHl8RVLUPvA33nOWLK0PO2RjcPDnv61j7eo8Qz8fWrF7VNz2+MHJk1Ow2zQ9OsNAK3grMYlURZXuvhE5Pee1SvpyVIFxgZ5LHGCI54rP6DVncMxH5TijdzUOLcRn+bBnJPf5edcPF/kqhJaCzFTGS2YjP5VHcUh84AAHmMep5mmXbxXB+nxqBmJ3HPkMn4j8KRoDjaLRukMvvJdQZ2gxPcAxn/it/0dEcIQiiVkLskkbfhgj8q85v6j3a7lKzO7IkjGI8613sdrn1NhXI/7dwoxHBAG4GPgw+YrkHGqCTaRQcJnzwI5yfp286T2raglwgVRLM0QI7kmq9zqNwXHAtqQruNxY5CW95MR/UQsUK9tdNfexZtx4rrKH2glVwSZIE7QY+lOMaHprWr0MjKy54MiR5g9/wBag/6jZN73K3LZuDBWcgxMTxPpM0N/Zt0l7dq67MAYI2dxtmGPlMmJ7Csr7L9GZtTp3dwC7F22sjNuViwACsS26J4xmhQT0LqnVLOnRWvOE3GBgkkwJgDMCeeKtWtaFVbls2zbYMzOzlFCqpbduUT2+6sf+0Ho73tVG7CWJQbXMtuM/ZUiCPWcVf1fSHHSEtIxlgC2GnNwsQFieYx8a6go0/QOvjWFjY9yzJyC9xSBxO1k49fWq9vqVy+12ytm3Fq4yMTcMFlMGPD2EfUUH/Zp7PtpdTd95JYqNpBG2DlgcyTgdoxV/rnXNFYe57x9zFiTbHjMnzQY7fzUfZxetX7ohVtWysZ2uSoz3YgLyPOm6i97tS1xksiTuAYAERiXI+PA+fesH1j9ot1htsILY7M0M/yUeFfvrGa7qVy6264zO3mxmPgO3ypkKelaz210lsFLKG4DG4qAFx/qbLGq7ftBtFtx05JiOEJjsM15rbvkmJgela/oapbAa7Zt3UK7t8FmUYMwwg8jHr8qIKDlz9oFgkMbDSMyVQniOSZp1n2+0xKhrLAZBIRMBvtcHg+Qohb6Mt9ZsW1xEbUABnmSB5dvOmdV6dpNOpN+3bAHdkAYny8Ikn4Vwpc0Wqs3Ru07o/mpUEjylHyAPQj4VPfUBShsBgp3ghEInBnYBK+uOxzXknVup2N86a0bUHDbzPyAML8jRLpft/qbcLci6o7N9ofBq4amejJqZJcaeTwSq2p4gyVz6ZNZL2g6sLdt7KW2UnIdQAqBmIiViOCBRTp/tdpr8Ak237bztPycZgjzNC/be4UCKOLqgTHe25IIP/nRA9Ga1vU7gK7HIVAgGZyBz65munqF42HRn3W5U7CBtDAwCB2xNU9vc5pnvJBHafr8qdwRL5GctpuxCCBuyYnE+eT2iqdyrjuWaTkxGR6R+lRXzIGBgQI+ufrSOLQ6nsr3B4QfX8hTRUx4io3SKA6dktkSKVMtExxSpQMO6Yzz2OfnVfX3gHEcFYPxHPFWrNgzI4iDPn8ppx6Nu8RJ84wPoRP5U7iR5wXbA1u5nAz91OvajtPz/wCaO2OigfyE/Gf+KK6fpCz4RGY8K+neIocB+aAPStOxAbaTkwI/Oi7pdaABx3k8/Ki+n0YV1zAAyTE/+szU6X7Sjb7wnthYzzyc/dXcUjrb9Ad+jswJY7THlxznPzp7aJDyT24OMCPx/CiNzrVr+kHtnx8mORjv3qt/1Nj9lFEAngDgTwKDoamNPQgyxsmDInMc+fatB7Pm3p7ZtsBbBdnOPCBtAyRif0oRobr+9ZHaAF3eERPkc0O17SLiMWJzMmBx5Uv6GSNgTbDsSywSxgZ5geffNM69aW+EBtuVVi0lDyRwCcY/OnWOtXSi+6/hAhcsiZkANtA+PJ9Ks63VypLsMRAyMGeZOfoKHQxU6JdNjeqWFAuc+JR6cKP1paWwUYbQoK5mT8MgYNU26pbUYYEg9s/hTLvWQTKq55HEfjS2EOal9x3ttkqRxiPKCfjUfvkeyyC5JV1BUbAADwYIJ570FPVLhBhFA9WP4AVXOrvNJ3LgBTCyASQQMnnE8dvWuBaDWqEPaJuuCWE+KCRBByIxJFee+3GljUG6OLw3f+S+Fvrg/wDlRzUaS4XBNwneY8jx6Dyms77UMJt2ySSoJMsTzxz6CfnTRuwSkqAdm0CwBMSYmlrLGxioIaO44NNKDyrhFUJ8kRZ8qNdI12oWAqysEZHbExPlihSrmr376wSFx4dv3CfwrmHkes+xepJ01sC8QMgA+QYgfzeVZT9rumf3li4z75QrjgFTPE8kN91Een9OtKIKFoJ5E/U96zvt6qA2lRAnhLHwgTJgfgaTdjclRiyK6i5ipCnw+lEfZq/btahHvCUHpO09mg8xTh5Gh6J7PFSl12hlghI8uxJ+kVX9pOsm8VRkChGO05kTyD2PAoxeV1yp94hypUyGEdiDk4GPiaHa5lcHciCTkmQ3wBjxf24rNGWSM7ltGtvx54+K0/2Z0NA+Z/E0y4YAonf6UTlMgnHpgkye3Hl37RQ/Uad1gEHznkEGYIIxWyOWMvZhyePOO6IUNR3GmpFbBn/j9aYwimfRPpkTnHwqS+fAo9T9P8/ComNMdpqRaKOoaVMmlXDUbe3YubVkqo/1EDsI5zVpLFpR4rhJjhYA8sTn7qzp6gx4xHfj+/3028xOd3n6SBwMfr3qjdmZY4o1F7q1ocASPPJx6H9KrnrFy5CiJJ2+QBP+eVZ9WgwBA+lWdIeP92fw/Kl7KdGofTIm4XL+QJ2qI+XefkBU66ew1lvd25mSrNJPlI3TH3UA1e1pIUDAO0j+khfzq7pOqWkRSwlwIj5k4HYwfKh0cDhwPQwfvj8BU8/xFPIMD7tpocdWBwO45/QfPvTG1DEgSfMjt5xAxQC2kHl1wVlYkE7QCBkyPOKp6nXguzRzyD/tj8KradfER/SB/eobgkn/AFGPqQBQoXmHLWrc20U3iFAA2AgbZ47zNTtpkCyQZkfak8cnxV1HTAW2MRBIGOBgD4VW6lqmBUM3MkRjjmhSOcmWLZXEwO+cU/3wLYBJ9Kr9OK+5u3CJIBgnOAD9KHdL6nN22C3InjuZEV1AsO3LsSpEECadqL22wD4QCwaYM5ECsx7S64i847FAB90/n9avapXuaRFGGCgx5gHP3Guo7kGNDaW7dI3FgkGQYExHagnXvZ24zvcUhpPHl8PlFWfYiy1su7mAREes1atalw90njeY9ROKK7A9owd2yVMEEH1qOt/qEt3RDr8/nWe6h0GPFbMg0wltAfTaYuYBHzNHNF0Acu0jyHFAnsspyCDUo1rjvRBys3B6q1sGDk9qg6uq6oeLnse49PhWQOvc8mas2+rsK6kdyZU1/TmtnzHnVEUebqu4QRNCNYRIIEVzRWEix0zq12wf4Z8J+0jZRvl2PqM1orfUrOpH2hauQAEeChiY2vEg5OKx5pMJpXGx79M113Sw4DhrYJ4acg8lX4PbM1XvX7m37ccncPCeeCpiTPA7mhfT+vXbQ2mLlv8AofxDHl3HyrRdJv6bUbttoqw5EsRnyIPFTcF+CkZziqUjLasENPM5mZHyMZxVZzn5UT6rrrJBVbRRg0E7twIEgxIBHahUzV49USnblyK7HNNFSMKZSlU9DTXa6a5QGDd5AFx3P61MpwJ/yRXKVV9mX0RqCTT1bbyfkKVKpt0USHX9Y7SSY+H61YseFJ25iSfUz2rlKikTbZSB4/z/ADvVi0CTI70qVcIyceH580Z6cBsVgMkH8aVKi+hYvZTXWQJzwG//AHg1T9o9QQyEYgEfhSpUhRlrokmwykmDIHzGfxqDpvTfdvJPHH5UqVcL6QT1NlHILDI71ZtMJyTgR9a5SoDpbHa3WLaYiMbd33E0MudZJtqR3c+vAHp60qVMictMktdR8G49931G39adpdfJA+ddpUQJk2qsI/2hmPvobqen2wRiJz/kUqVcgsZf6TbAnjj7/hUS9HB4I+h/M0qVMCiZdAi4Iz8Kh61YBsyOAQfy/OlSrn0NHszfFPBpUqRGhjBxRL2fvbLsxjaxPHYT3+FKlXMAKutOfPNORsRXaVFDNaGk1Ga5SoDR6OxSpUqA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4" descr="data:image/jpeg;base64,/9j/4AAQSkZJRgABAQAAAQABAAD/2wCEAAkGBxMTEhQUExQVFhUXGR0XGBgYFhsWGBkcGBscGBcYGBgYHyggGBwlHR0aITEhJSkrLi4uGB8zODMsNygtLisBCgoKDg0OGxAQGywkICQsLCwsLCwsLCwsLCwsLCwsLCwsLCwsLCwsLCwsLCwsLCwsLCwsLCwsLCwsLCwsLCwsLP/AABEIALcBFAMBIgACEQEDEQH/xAAbAAABBQEBAAAAAAAAAAAAAAAFAAIDBAYBB//EAD8QAAIBAwMCAwUFBwMEAQUAAAECEQADIQQSMQVBIlFhBhNxgZEyobHB0QcUI0JS4fBicvEVM4KSJBZDY6LC/8QAGQEAAwEBAQAAAAAAAAAAAAAAAQIDBAAF/8QAKBEAAgICAgICAgEFAQAAAAAAAAECEQMhEjEEQRMiUWEyFEKxwdGh/9oADAMBAAIRAxEAPwDycDuO1HOkdWIOSFbuT9lvIN5H/VQpbJDGR2/Wk9sTH83l5/ChTT0StSjUj0Cx1Dd6Ecg8j9R61P76sN0/qRSFeYHBH2l+HmP9JrTaTUbgMgg/ZYfZb09D/pNbMOdS1LTMHkYZ4/stoLJdp+81WGKktse4rdHG+zz3nXQU0tonir1/o7XExzVHQ6jbWk6drBEVmnOUHaN2OMMkaZh9VomQkERFRLarZdV6WLhLLzzQJdKeDW3F5ClE8zN4bhPXQPWxVi0kEHyq3+71Pp9JuMHAppZFQIYHeiTT61iIaqV+1JJopa6aOQSY9KtOtqMpnnHxrP8AJGL+pteKco/Zme93UqWjWl93aYHwgEg/2ND72iKiZkedcs6enoV+Nx2nZStpiqqafcwXzMUb09sR4hXNFpV94fXj0rvlqxng5UG+k9HWxkEtuiZ9K0FthEUPtt64pXdTHFeVkcpu2evjUYRpdD79yDVRrmTVa5dk1F7zzp4woSUyxe28kCY5rIavpTXXd/sqWJA5mtKbgMg96ilVEDitOLI8fRmz4o5VUujEarQsn2qqMtajq43QAKp6fo7v9kV6UM/1uR4uXxHz4wBen1hVSoETye9NVWiFBO40dT2ebcQRgcnt8vOnjpptgMDxx60Hnx/2jx8XNX26RRseyztb3cN5doplnpQtE7jLfCByf0rZJqdqgk4IrP8AWry+K4WCgZmcY8x37YHOKxvyMju+j0V4mKNcezJ9a1DW2zO1o2AAYiR58Vi+oaku0yT93w+GKM+0HVWdz8lEcR5/PHwqhp9LbCl3yzcAYiYIafTNefOfN16NkI8dj7PTm2DxLuIDREnb8f5Yihsj0/4q/wBQ1ZugGIjuBAziPXjnPFUrCGcjB+fnwanOvRSF9kJ/zilTztJnPpFKkGsN6iy3LiVGNw5UDAJ8xHeqOt0OSQQy/wBQyDBmjHS9b78MhWGC5I+ye3xHPFURYuadpAHfBypkcjyNGMmux3BPoHi2CgLE8ZPJp+mvvayp3IeRyrfEf4aI2rK3lIUqj4GxiBMzkT27fMVWuaF7b7WVlMZU4mBAPr8aNJpg5NNI1Hs/1y2wZCm8kGAc3EaMFDI94vmuG+NHb1lIttbMhkBOZhv5l+R7GvNLlqGx4SIz2/tRnpnX2Qxe543jM/7x/N8efWrYfJnjf22jPm8SGSL4UmbRLdW9OxXvVHR61XggjPBBlT8D5+hzV9DJAHfivRUo5Fa2ebxlilxemEbOodoUCScYq03Q7zR4OfMj76M9ItC0oXuck+tFBqBwINYJ5+L+iPSh46lH7szX/wBMOOWER2/vXNP0gL33H4QB5fOj+s1Dhf0oZa1Xma5Zskl2M8OOL0jtvR5nipL3T1YGYninnUqM0397BpOU+x6hVApun5OOP8muJZxEYoqbwqnqnDHEzVlNvsi8cV0VWKxFQW3K8U8mm1ZLRFyJBrTTLmtphUVC+mHcxQ4I7nIcdXXBfmom03rUlrT0eKF5SHbzU405IHM+UU61ayKMWH8OYpJy49FscOXZDoumBWloOKICyowAB8KjD08XKyylJvZpjGK6G3rGJoVrUEcUYdp5ofqUk4pscn7BNWgddW3cAVxOMelYr27u7bYtqAVmG7nzAE881sdbadeBXn/tZqQXgNJUncO04gE1bJ/DTM3920YzVoxOJO3+bt6/jVizZAR2ILMFDYztHBLDvxNSXULEk5MnHzj6Ux3hWEnIyO2J+fJrIpKLKO5Ir3LxZt3nkA4gfAcZ/GuXFCjaDiOI57yaleyfLEDOPzrl223O0CDn1mpt3sda6KqWRAma7T/e94Oc9s/WlXDWzSezKfw7pO0mUH+rEkyPKYzUGu11xLzrAdMSjcfZH2T/ACmjOl0Ks/ABYbZ45845q+/sqpMkp9W8z+RA+VKmmy7VIGdN6QrRc2+B1nY4yN0RkVcbRsBtIW5aXARsMF5JRxkHJ58hQ/qWj1CWmtj+JbIAH9SbSGUAjnjg5qx7L6i87OrNvtooMsDuBJAAnk9+Z4oSUluwpp6ZVv8AQfebjYJYxJtONlwDgEfyuMjg0F6hYKzK5EyCIOPvBre/wrrG3uBdDlQSrDHbgkCQZHcCm67SB1230Fy2uN4JF5V5Lbhh4mNpHC9zTLLepA+Kv4mD0OouWvFbyp5Rsgj1Hetl7N+0Ft2AYHdjwE+L/wAGP2/gYPqaH6j2dO0m0feouGEEXE5PjTkfEfGgLaSQT3BIkcwD99PFyjuLElGM9TR7to9YjgMrAj8PQjsfSrNjUyzDECI8xifPNeR+yGq1b3CiKbu0SW3KrAAxB3kB4OIbI7EVuPZrWu9++rvajBAQyTB2zE4jjE0yfLsV/VmqdqGXdFuJM1e3RUgQnIp4viBrkCfckc1CzKWgTx5Y586I6gZiJ8qD2taj6lrAYi8Bu2FGA2gTu3RESY55xVU12yLTTpEzEAZNQHUgcVzXaV0bxfXtVTZWqEItXZknkknVE3vaReohSFUpEuRMLlcFyairk13FHcyyHqZCKozTpNK4DxyBSxcAInirF66ORxQEXjUv7y0RU5YXdlY+QqoJDW0n1tB2c11bxFD4Q/OFhqCant3POhKauKn/AHuRSPE/wUjlX5Leo1qd6849sDbOoWI8QBgLkgcgEfaMifnWn6jxG6C0gd4xJP0rA6y8wdkGdkQT2mWBk8Z++p5koJAjOU2DNbqQQxmJ9IPMCfXv86oC40qJBXE/j86k1xczuHOZgRE9qkXSgZzPkTB8sYxWOT2XiqWyJrpZhHC5z60y+xLADy4kxUVsktC+p+6B9KZYEsfT9aA/Gi1aUkYGPjzXarG9k+mB/gNdoiuzT9K1Fy/buC4q48O4Y3bgeRxwO1ZVkZSR5Vt+kam17khTDe8LMsGQD4V/TFZXqFom/fYAwXMGOQT2+RoUm2aE2kFvZnqmpJ2IBcUDKOQMehPH31tNJdIkCztDgFjuBKsvAx9oEd5rB9J1nuHD7dwiCAYMHyPHNbbpfVLV+fdsZHKsCCPyI9QTSz5JfoePFsqarpFu/dYo4Lm8Jg5UAKCR3GS2fSiHXOpNYZNtv3isX3DO6Fjg5BwTgjNT3tAjkFhDDhgSrj4MM13XpcIgItxYKsCYc7iskE4/l+80vNSas5RcbodpkS+qXhvG4SpnY454g84PnioNdoQ8++Tcxz7y0oDD+rehMXORxBifnY1mlt3rFq34kAKAB8NNtWkZPODkUke5p9KjPuvPIwT4oZoUAxJIWOaCTW0FtPTIvZXS/upv3d9t02na6GRO4kKRypkjFTez+o2X9xZfHAfwEfa425MZiov3ddT+7vbZ7S3GKt/9skKrHMckFYFLQ2bLX3s27j+9QLuYgSfsg7WPeWGTHzq3ytJaJf06k75ddG1d6lsaoRzVM2hA8RMCMmSfie9ZdtdqQzlUYAmApZSoIABI8MmYmrzcUtk4RlJ0jdpdUZJEeZNYDod29++pd3XXsyysArbRvGCR28WST5VFa1TsSL1m7cPl41UdpUgifrFOvX0RZFm7ab+obgvw2kn44IrM8qvRp/ppVd7N7qV3ELOO9D9ZpUtggZJrN6f2mu7RuUEgyGIIB/8AUfPjt3o9av8AvYbMESMEfcc1rwzvp6MeeHHtbKZsVz3Rovd93bts7EBQJYntFREIU3bhEbpntEz9M1p+cyPxwWbVNNurSupEqwYeYMjHrXaqp2ScEioEp3u/WrMCmlRR5A4FZrdMKmrXuaabRo8gOBTcGmRV33VNa1T8ibgypsNE+mdHN1dxbaO3cnz+Fc0elUnxExHAx9aN2XCgAcDtUM2ZpVE04PHTdyM/1XoEltrkbU75MMwnj/b+NYLrgtgXCr+FRsErDbt0AZ+P0r0frWvVEvtAB2LLRJPiOImT/evMfbXWJevH3ZOzdnnaX8W5h8zMnzNYMk5ezZHHBdGeLEKI8/LjFV7dzvOceuZO2u3NSQhP+okY9I/A1Ue5hBPBxjPx8v8AmoItXosWlUBnJE5AH61X00QZ5OB+PNc1AgR6/pXbIAie84+UUQMi3R3pU27k4B++lRo49M072rZ33TtWIYgZzxwJ5ipG6r03lbjE88Nz4QOV/wBK/ShPT0uXtMfeEMXLKuAOI5jnP4Vjmtjtj/PSkUWtFrTN6eg2rvj07r5+GDx5rx+FX/ZrpXuFv7iPeO4J7eGC0gdgST6YrB9PUqQQWBHcEg/UV6RoFBVHIlygBJy0HME8nNDJLWzoR2CLN2+up227srcvuuxwYHiEwD5buxFHdf1m1YdVuBhuXduA3AZjIGfoDUNrRulxbisGKsWAuCctO47hB7z9Ki65bmSEJPu9oO3cJ37iCBkYET60lxkx6aQcFpLyAwHQiRiQQeDmk2mZUC2yDBkC4WYAf0gzIHccxQn2hRWs2QjMACNjWwRGy03HBAwat/vd2zpbLx792jduO0kNubnzAjmeKTi1tBv8kx3zpdtsK6uw2lhtxauSdwBwZJ4qPp+jW3qDdFob7sB294WiWUmFKifsjyq1Y1W9tLcKMpb3jbTG4D3bCfvB+dR2rloMvvbm1Z5BZf5TGRHemlJ/U0YYRcJs0Ws0CWrZuO+1QJJI8+wjk+lVbOmRrdk7ftXszhoJkAxwQIoeNdpC3KsAcMbkkxjO45x3nvRb9/st7ra6AC7uI3rgYHY02XLKaolgwwxy5Abq98WrjeGVDMSZwoDZmcnnj0ob0bqq3R4BcYTlz2JOAeIHl8aL9aRblrWEbWOxtsQxyf5f7UC9gOn/APx77NbO4Ou0lTI4mJqHBcGzb81ZIxXVf8NZa6UrNZG5vEjMcz/n9q4qiBHHaiGmB3WfS0fwqpqCB4UujbyBtDgHJILASo+JAzWjxsyx3Zh8vC8tV6/6Zf291JXTqon+Iw+i5P5VgrHUGAYBiAVK8zIKwR8xitp7e3It2bdzbvPihSTCxGR5mZ+VeeW1AeJH6fDt5VeclJ2jypQabR6F+z3VbrVxSZhtwHkGAn7x94rVY8qwH7ObkX3X/wDH9IZcfeK9CNa8L+hJrYzf6Ut/pTVaZicd+0jBHx/zyqDXalLSl3aFED6mBVbXYrtFjdXCJoX07q6XXuIDGxtoz9rmCPjDfIVcW+pmHXBKnIwRyPjRTT6Z1v8ABObXrUZSqK9Vtt71VcE2wZz/AKZkeYq8twHiD86Kf7BX6GO23imrrDTiKgNgTR4r2Dk10M6prV92d23leeJDSJA5ryvqF/fcYkx4mkecY+PnXp+sQZLBSogjEmRJODjyj5148plpnMme3r881i8mNGnC+RVe7z8T6xPNcgA89h9cY/zyptwiOcyfvjvTCc4zWdI1WS3mmeMH8qTHwrOTJ/KJp8KZBJHhx6nt8ophUQJnv+H9q6hbIGmaVOZhSojHqmisMERdpGwAds9yRFed3LRDAMCDOQRB5PavSLAtnFtgs8hG5HOF4GYzHaO9AfaC2yXTPjkA+ID4HiPKmS2K5aANy0ZUCZntPkTW59kEvG2ffMSNwRJAwAPFkCTnGfKs9pduG2kOJkgiIIIMAjBg1vdAFUKDuUL4gXUgGTP2vsn7jSZIuqHxyV2Aeke0wuuiG0wLmAVO5THJ8QERB7nijj6u0rBGuIHIkAttMEkAieeDUHSulbWtsEDhVKqyMrDcSZPIP8x7d6p+0XRhcuHdIJW2gPAGbpYjt/R9ajLGmyym6Deo0Nu6oDqDGRnie4I4rmo6extqiv8AZMjfLmACAsyDAn1of7W2riKv7u5ti2txvCcEKECiBhhkc1P1DXX7Fiydou3CP4k+H+QsxG3Azjip8X6H5IthWU2NwHgS4pgzyoVSMDn7qGX9TdtOhRFfnwkBpxE7T5edR9Y6gwNhmi2Wt7yhaYnxRMcx6VH7O3P3jXqCxC+6KggyQcGQDgEkgcHtUrnzV9I1QyY443H2yL/6mGQbNnBONnec8+tWtJ123sH/AMOywyZ2nuSTx6zV6+7KxWFOWH/aBBg9ztMfM0R0uhYppyCg96xUjYsKPEQVxk4GKdZE30Nk8dxinf8A6Zdur6XcZ06Aycboie0ROKl/6tpe1qP9txh//VFNXo1W46tYtMd0bjbHi8ifUiKq3NHp/wCbTWP/AF2/gaHyxsZeLNpO/wDArHVNGFUe7vAwBuF859ahXW6eP+5qBjkOPr3o9Y6R/wBlBbtjfb3Znw7QvhOcnPI8qAvoNPB/gev22BpnkiiePx5Tbr/QD6/qke5CNcYKqkG4ZOPtRHGRMeQoJriHfeN0BVDGJyJUmY4O0c+cepM+2VsW3C21CMqqWAJyNpMkGMiQMTMnOKAPrD7skD7RCk+Yny/zmrro8vKqm0aL2ct20s3iWG4ulsS0N/EYbmPYACc+vpW8/wCoWjduWknwBe+7dP8ASe8edeO2Nafsgz5wPIEiD2z5Ue6R1C5fvW7cODcYI77yWIBgTGfjkzFVhOUehFCMtNHomlVg0sNqMcwJKnsDnyEyAfL1rGe2+vZ7xsqQbalSpAiSQDJn/cR9KJ9Y0KWNMX3uzSF272AOJOJn/msX1HqTXrxcoqh1iBkQF2DnvxQ+WT1Z2WEUFum6Rv3tFUlgLgMLEmAW4P8Apn6mpOm6r3T6j3qlQXLDd9rJMAeZ/ShvSL5W7bm6VwG3hyduIAJEwYER6ipdHbTUXWN97m3uyqS2JwRAGfzrv5KhYRUXYK1mr33XfaolicKIA7YOKKdPtG1et3dy+GDHuwMET2Iz8aDOFBbaGgMQJHacEjn/AJrU/vWnGLemu70SJdww3sMMysSNo7L3700bXQY9uzQWOvzzYvfH3T7SPMFA81d0XUUu/ZU/GCAP/aD91A19pNQbPunTe8f9wvsYHsVFtABHxPerdv2o1AZTdRioWCgCEExAfxKGGcxu+lVWSa7A8eN9Bq6sgggRXhGqO248TyYnn416uvtf4Ia2hub4P8N1UIYgj3bN4hkkE/OvLesBffsFbcOASefKZAj4V2XIppHQxcPYOHNPKYB/wec0yJqR3yYMA1JFGdtgzgmfpT7iHgiCJB88dqbpzAY+kfhUq3paWySZJ+s8c/2rvQCi0V2mNSoFKN5Y0YTQuQ3iYghmERDxjkjgiqXiVUN27uJEg7u0kflWmNhWse5W7aMQFg7cAznLZzVW97Nu7WmKhltgDarAlgMnLRE097I8bAVzU3FfaoDAAcj68VtOk+1LOrlrQAtBWMP2aQNoK8/Oheo9nnuXNxtkqgKQNvKrCzmeYPFXNP0hrek1IRHFxtgjawwrDIkQf5uKEnY0VQa0vtHpbpEq0yAJSc9ognOaKWNdYY7VvkNMMGbxSORtf7Jn0rB9D6a3v7Id4yjmYHincUE98KMd6fe0AuNqmKeJrzKMmSCWyJmP5aWh7PQrulFwR4HUYiIMY/mQiPhHYUzVdODIFIIicq26Z/3CT91YD2s0xt6lEtlkFvTrLKeACRPInJH1qXres1Gm/dxbvXNzWd7knduJZiCQZjEDHlQ4h5UFPanT2nu297gFbcFZCEwQRA3GceU/fQ/2X11mzc3GQ20iIYnJUgwCCMT91V+vNcJtXNQdz+7B4AEknwj5fhQvSkAg/wA0yexEQYXynz9ai0du7C3Wte29WViQ+4zJAPy7ZP31eX2huFNMgcIqgyxAJBMyecgA/Gguvu52kFcGIzHkM9z50LvNCgzkTOQcAmZzg/2PepRimjVOcluw/Z9obr3DuuMfFJgAE5zHkfwohc6k6WrVwO5LsEI95ugFiJ3lZIAEx6msTpdVlYImcnn1kfOjtvU74DGSPH2gMCTnuTwe/NFwV9Bw55dWem6HqdtnslW3lLLBsZnwZrKJdLNg42lo2jjdET/f5UP0t97jqGfYSpUt/UAV8JUeIiduPhUXRdQQxBMQsGY4nj4z86WUFTNuKb5Jftf7Kn7TVAv/AMMq3gUsZkqTyCfLiPICO2c0lkFDPPb4x5dhWl/aJqbTahWtxlBMfzMMHHY8fGsjpr+ByP8AI/wVoj/E8fN/N0WOk6cklSpkdvTAP41r/Y3TbNQhIzvt+XO7xD05rNaJzuPqY55M5mtZ7IiLyseA1qZPk2af0DGO9oegG3ZN0tb8IXA252hVIMdzEx6RWUv2QQGU+EbfLlpmB5T+FbDrPR2t2LlxHtyFXClSxhNr47yJOPKsjqrYVrJtGZthzmPEJE/OCaRAyxHuwC5ES3Bx6T68cfGifT7M37iCcoXMHIhQSfzoFqg2xWLKZ3BYbcZEFtw7HI+Nan9nENeCNE3FvScQP4ZGe+ZJ+VWi97J1Zl7a4Z4nxMvftE/HkVu/aDo7WbRuLtLbLRbMyWgGB3wRn4ms3qZCX0IIPvVUd4E+LjOTtxXoHtVaVLBYAbUS3zM5O0ZAJ5/SipUw8OwFptBt1aKzJsCb8MCJDYE+cQfhW76lZQvanbBbMx3ZOJHlNZtUK6xQSJa2zSAQTxg4g+fM/KtVr7rA2wDyw88HcgBEDnxHnH5dklY2ONWD7/SLW9/Apm4nb+vD98duIivCPae0RqLoKbSrOD2GGIB9Owr3/XKpuXJUGDaH/uxA7YgifWYrxr2/0rC9dMKEF24AYgkgiQIwRJEATHBpLHZiFX5U9bcmBUlu2Cw3kgTnz+lMRoIPaPL5TRFEEMMRkAZ+FNsc/wCTU6XAFdMQYO4AEyAYHoCTVdRxxmuOIYpUopURz21UU/aUH4gGqPQNZZ1BuRZUbTjw8r2OBg/rVl7+37YKqTtDHAMjt6TjHc072c6Y1pYPrz39fhAA+tFkyXqNyxpk3sr+JwAFZlOQJPIwI++p9dbdV95avOAQu1ZJicky0zIjEUutdOa77qI8LSRzI+np99O9onW3YQXGCgsFmYzBPOIpfYfQI0HVtd71Ue6Cs5lEnicYxxTepdc1anNnT3f99qScngh/KPnVXoNy0dQgRwxIPhDbuFbP4VU1l9DJW54v9wmc8D6V1bBbpBbrvtALdzY+ks3IRRIL2zxO3vgHimjr+nu2DqLukAFlhaEt7xyDB8O4qxHj86h9pLbfvBY7oPkJGAOaB9P00qVaRbe4N0n1k+HkcEz8KDdK0FPbTND12x75BqgrC17vACjcn2mDE5gZ+gbNAei2XvN4WDcQSrMTJgLgziJj18q076y4XKIxWwEWFgiT8VHiEHgmMUF6n1bV2rtxNJbdLLEmEtFsnlt6gyT5z6elKlaH1YtXpWeJA8jkRMZ74PkKEazp7pbFx7aqpDDdn7W3HHB7eRI+tvoV27d32bgKFQCoIZTmQIB84+41D7R6a9aQpcDhXYR4pU7duZn8hxXRx0PPJZQ6VbX3bHbkkAHgD+/61oumqLduSsnxHkjcNo2jzOfxoB0DRX2ZSqQFadzjwT5kNhscDvRm6b2nI23Pfb2ANrYuSZMwTC8c4pZQ9Bw5FF3XRQ9oHdWDsAuP5ZJBAAySBGI++ifS0Z9Pv92QIZ5V5kCfDESCT93rFWx7R6jYy3tFbuLHDopMEgAAqDJ844wfhfshQiBSLFsoNyLcPi3E+EkmeMZjkCuab1QYZOLvsxntUrW743qF3KJUEmAeOQM1R0dpSoI845yCIMx5f3o57XdJvXtQCrhyVkSwJAVd0HjmMc8iqNvpd5dHbYoCffEyCpKgqAAcyMgmOMjzinohJNuytatEMCSIJIic4AJ+Hx9DRDT2dxuQxUhFzuIAJkGYPwzXLXS7h06kLBVrjGSJKxbA4J7zEgd8miHsxoZvkXICALvzg7QwIB75jPzopAVoAm8weJIg/TMA0rkreQA79sA7RgjdgAH0ojoejO929cJASGKliVk+8QgHEEkTA9Jxip+p2XXWMUVQvhMoygDwgkYIBIMjHeuoWrQ/qPSCNOQFMi8VnIywbGeJgfSqns51UWSSwYggrCsVwxgyQM4ovorN9WdLtybb3FLpu3C4DBkyRxHPpzxQTp3SbrNb8MAl8HzWCNwPG7gHg/KuSfsbV6Ht1JfePOZfDAwcYkYxgcdq3HUvaBWsJuthLbW1Ujc0DaTA49Ac1iNT0q9+8XSE2gagn+UQm/OzbPYyCMYxxFajrfTFu6S8oKm7t2pLHMXWb4QR3rkN3Z2x18XbqBCrXMqvjcmDzweK9CCXSqyLRiCIa4p7H18q8i6B0K5a1/vJXZtI37gSC1uAYME+LHFbj2r6rb/d5tXj70eFUS4Z3SqGRbJkCGaD600noEVsM6rqADur7VYC2z/xIEbj7vLWzndOPUeded/tGIuBGtsCjvdZj7xHG8qN6qIG0gAmCOT2qbo/tHb93eN//uWyiq5d3LFlO7EjeFKlgrYE9jzD1/2ivNpkue5QW5AW4LewncIYNtkAwZgE8/EBOh+NowZ06n3jmAQwAEg4O4nEz29aoI2ccQeRPbmtHoevJbW4TZt3dybW3CI3OWlY78CMfdWa1F3cxbiTTIRxI2bmkzcUx65RDRa0+mLCQCflSp+mueHJPyrlLYrbNXafUtaRveCZ8IM7QDnGcGc0aF17bqffuSArEbgVmMgj8qEafVBdo3Z458s/Kquv138VxOAqiPPEn7zTtkzUanrzmZuYGIXwmTHl8RVLUPvA33nOWLK0PO2RjcPDnv61j7eo8Qz8fWrF7VNz2+MHJk1Ow2zQ9OsNAK3grMYlURZXuvhE5Pee1SvpyVIFxgZ5LHGCI54rP6DVncMxH5TijdzUOLcRn+bBnJPf5edcPF/kqhJaCzFTGS2YjP5VHcUh84AAHmMep5mmXbxXB+nxqBmJ3HPkMn4j8KRoDjaLRukMvvJdQZ2gxPcAxn/it/0dEcIQiiVkLskkbfhgj8q85v6j3a7lKzO7IkjGI8613sdrn1NhXI/7dwoxHBAG4GPgw+YrkHGqCTaRQcJnzwI5yfp286T2raglwgVRLM0QI7kmq9zqNwXHAtqQruNxY5CW95MR/UQsUK9tdNfexZtx4rrKH2glVwSZIE7QY+lOMaHprWr0MjKy54MiR5g9/wBag/6jZN73K3LZuDBWcgxMTxPpM0N/Zt0l7dq67MAYI2dxtmGPlMmJ7Csr7L9GZtTp3dwC7F22sjNuViwACsS26J4xmhQT0LqnVLOnRWvOE3GBgkkwJgDMCeeKtWtaFVbls2zbYMzOzlFCqpbduUT2+6sf+0Ho73tVG7CWJQbXMtuM/ZUiCPWcVf1fSHHSEtIxlgC2GnNwsQFieYx8a6go0/QOvjWFjY9yzJyC9xSBxO1k49fWq9vqVy+12ytm3Fq4yMTcMFlMGPD2EfUUH/Zp7PtpdTd95JYqNpBG2DlgcyTgdoxV/rnXNFYe57x9zFiTbHjMnzQY7fzUfZxetX7ohVtWysZ2uSoz3YgLyPOm6i97tS1xksiTuAYAERiXI+PA+fesH1j9ot1htsILY7M0M/yUeFfvrGa7qVy6264zO3mxmPgO3ypkKelaz210lsFLKG4DG4qAFx/qbLGq7ftBtFtx05JiOEJjsM15rbvkmJgela/oapbAa7Zt3UK7t8FmUYMwwg8jHr8qIKDlz9oFgkMbDSMyVQniOSZp1n2+0xKhrLAZBIRMBvtcHg+Qohb6Mt9ZsW1xEbUABnmSB5dvOmdV6dpNOpN+3bAHdkAYny8Ikn4Vwpc0Wqs3Ru07o/mpUEjylHyAPQj4VPfUBShsBgp3ghEInBnYBK+uOxzXknVup2N86a0bUHDbzPyAML8jRLpft/qbcLci6o7N9ofBq4amejJqZJcaeTwSq2p4gyVz6ZNZL2g6sLdt7KW2UnIdQAqBmIiViOCBRTp/tdpr8Ak237bztPycZgjzNC/be4UCKOLqgTHe25IIP/nRA9Ga1vU7gK7HIVAgGZyBz65munqF42HRn3W5U7CBtDAwCB2xNU9vc5pnvJBHafr8qdwRL5GctpuxCCBuyYnE+eT2iqdyrjuWaTkxGR6R+lRXzIGBgQI+ufrSOLQ6nsr3B4QfX8hTRUx4io3SKA6dktkSKVMtExxSpQMO6Yzz2OfnVfX3gHEcFYPxHPFWrNgzI4iDPn8ppx6Nu8RJ84wPoRP5U7iR5wXbA1u5nAz91OvajtPz/wCaO2OigfyE/Gf+KK6fpCz4RGY8K+neIocB+aAPStOxAbaTkwI/Oi7pdaABx3k8/Ki+n0YV1zAAyTE/+szU6X7Sjb7wnthYzzyc/dXcUjrb9Ad+jswJY7THlxznPzp7aJDyT24OMCPx/CiNzrVr+kHtnx8mORjv3qt/1Nj9lFEAngDgTwKDoamNPQgyxsmDInMc+fatB7Pm3p7ZtsBbBdnOPCBtAyRif0oRobr+9ZHaAF3eERPkc0O17SLiMWJzMmBx5Uv6GSNgTbDsSywSxgZ5geffNM69aW+EBtuVVi0lDyRwCcY/OnWOtXSi+6/hAhcsiZkANtA+PJ9Ks63VypLsMRAyMGeZOfoKHQxU6JdNjeqWFAuc+JR6cKP1paWwUYbQoK5mT8MgYNU26pbUYYEg9s/hTLvWQTKq55HEfjS2EOal9x3ttkqRxiPKCfjUfvkeyyC5JV1BUbAADwYIJ570FPVLhBhFA9WP4AVXOrvNJ3LgBTCyASQQMnnE8dvWuBaDWqEPaJuuCWE+KCRBByIxJFee+3GljUG6OLw3f+S+Fvrg/wDlRzUaS4XBNwneY8jx6Dyms77UMJt2ySSoJMsTzxz6CfnTRuwSkqAdm0CwBMSYmlrLGxioIaO44NNKDyrhFUJ8kRZ8qNdI12oWAqysEZHbExPlihSrmr376wSFx4dv3CfwrmHkes+xepJ01sC8QMgA+QYgfzeVZT9rumf3li4z75QrjgFTPE8kN91Een9OtKIKFoJ5E/U96zvt6qA2lRAnhLHwgTJgfgaTdjclRiyK6i5ipCnw+lEfZq/btahHvCUHpO09mg8xTh5Gh6J7PFSl12hlghI8uxJ+kVX9pOsm8VRkChGO05kTyD2PAoxeV1yp94hypUyGEdiDk4GPiaHa5lcHciCTkmQ3wBjxf24rNGWSM7ltGtvx54+K0/2Z0NA+Z/E0y4YAonf6UTlMgnHpgkye3Hl37RQ/Uad1gEHznkEGYIIxWyOWMvZhyePOO6IUNR3GmpFbBn/j9aYwimfRPpkTnHwqS+fAo9T9P8/ComNMdpqRaKOoaVMmlXDUbe3YubVkqo/1EDsI5zVpLFpR4rhJjhYA8sTn7qzp6gx4xHfj+/3028xOd3n6SBwMfr3qjdmZY4o1F7q1ocASPPJx6H9KrnrFy5CiJJ2+QBP+eVZ9WgwBA+lWdIeP92fw/Kl7KdGofTIm4XL+QJ2qI+XefkBU66ew1lvd25mSrNJPlI3TH3UA1e1pIUDAO0j+khfzq7pOqWkRSwlwIj5k4HYwfKh0cDhwPQwfvj8BU8/xFPIMD7tpocdWBwO45/QfPvTG1DEgSfMjt5xAxQC2kHl1wVlYkE7QCBkyPOKp6nXguzRzyD/tj8KradfER/SB/eobgkn/AFGPqQBQoXmHLWrc20U3iFAA2AgbZ47zNTtpkCyQZkfak8cnxV1HTAW2MRBIGOBgD4VW6lqmBUM3MkRjjmhSOcmWLZXEwO+cU/3wLYBJ9Kr9OK+5u3CJIBgnOAD9KHdL6nN22C3InjuZEV1AsO3LsSpEECadqL22wD4QCwaYM5ECsx7S64i847FAB90/n9avapXuaRFGGCgx5gHP3Guo7kGNDaW7dI3FgkGQYExHagnXvZ24zvcUhpPHl8PlFWfYiy1su7mAREes1atalw90njeY9ROKK7A9owd2yVMEEH1qOt/qEt3RDr8/nWe6h0GPFbMg0wltAfTaYuYBHzNHNF0Acu0jyHFAnsspyCDUo1rjvRBys3B6q1sGDk9qg6uq6oeLnse49PhWQOvc8mas2+rsK6kdyZU1/TmtnzHnVEUebqu4QRNCNYRIIEVzRWEix0zq12wf4Z8J+0jZRvl2PqM1orfUrOpH2hauQAEeChiY2vEg5OKx5pMJpXGx79M113Sw4DhrYJ4acg8lX4PbM1XvX7m37ccncPCeeCpiTPA7mhfT+vXbQ2mLlv8AofxDHl3HyrRdJv6bUbttoqw5EsRnyIPFTcF+CkZziqUjLasENPM5mZHyMZxVZzn5UT6rrrJBVbRRg0E7twIEgxIBHahUzV49USnblyK7HNNFSMKZSlU9DTXa6a5QGDd5AFx3P61MpwJ/yRXKVV9mX0RqCTT1bbyfkKVKpt0USHX9Y7SSY+H61YseFJ25iSfUz2rlKikTbZSB4/z/ADvVi0CTI70qVcIyceH580Z6cBsVgMkH8aVKi+hYvZTXWQJzwG//AHg1T9o9QQyEYgEfhSpUhRlrokmwykmDIHzGfxqDpvTfdvJPHH5UqVcL6QT1NlHILDI71ZtMJyTgR9a5SoDpbHa3WLaYiMbd33E0MudZJtqR3c+vAHp60qVMictMktdR8G49931G39adpdfJA+ddpUQJk2qsI/2hmPvobqen2wRiJz/kUqVcgsZf6TbAnjj7/hUS9HB4I+h/M0qVMCiZdAi4Iz8Kh61YBsyOAQfy/OlSrn0NHszfFPBpUqRGhjBxRL2fvbLsxjaxPHYT3+FKlXMAKutOfPNORsRXaVFDNaGk1Ga5SoDR6OxSpUqAx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30" name="Picture 6" descr="http://www.slovenia.info/pictures%5CTB_region%5C1%5C2007%5Cljubljana_1416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3" y="3933057"/>
            <a:ext cx="3614526" cy="239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zvkds.si/media/images/gallery/Maribor_Mesto_1_lightbox-1024-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2996853" cy="224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otepuh.si/public/upload/gallery/251/potepuh_izleti_potovanja_slovenija_zicka_kartuzija_ptu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623" y="3933056"/>
            <a:ext cx="3591753" cy="239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52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4. _________ WASN‘T IN LITTLE RED RIDING HOOD.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arenR"/>
            </a:pPr>
            <a:r>
              <a:rPr lang="sl-SI" dirty="0" smtClean="0"/>
              <a:t>WOLF</a:t>
            </a:r>
          </a:p>
          <a:p>
            <a:pPr marL="514350" indent="-514350">
              <a:buAutoNum type="alphaUcParenR"/>
            </a:pPr>
            <a:r>
              <a:rPr lang="sl-SI" dirty="0" err="1" smtClean="0"/>
              <a:t>HUNTSMAN</a:t>
            </a:r>
            <a:endParaRPr lang="sl-SI" dirty="0" smtClean="0"/>
          </a:p>
          <a:p>
            <a:pPr marL="514350" indent="-514350">
              <a:buAutoNum type="alphaUcParenR"/>
            </a:pPr>
            <a:r>
              <a:rPr lang="sl-SI" dirty="0" err="1" smtClean="0"/>
              <a:t>FIREMAN</a:t>
            </a:r>
            <a:endParaRPr lang="sl-SI" dirty="0" smtClean="0"/>
          </a:p>
          <a:p>
            <a:pPr marL="514350" indent="-514350">
              <a:buAutoNum type="alphaUcParenR"/>
            </a:pPr>
            <a:endParaRPr lang="sl-SI" dirty="0"/>
          </a:p>
        </p:txBody>
      </p:sp>
      <p:pic>
        <p:nvPicPr>
          <p:cNvPr id="2050" name="Picture 2" descr="http://www.zupca.net/dnevna_soba/pravljice/jpeg/rdeca_kap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72816"/>
            <a:ext cx="3810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2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5. ________ WASN‘T A PAINTER.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arenR"/>
            </a:pPr>
            <a:r>
              <a:rPr lang="sl-SI" dirty="0" smtClean="0"/>
              <a:t>IVANA KOBILICA</a:t>
            </a:r>
          </a:p>
          <a:p>
            <a:pPr marL="514350" indent="-514350">
              <a:buAutoNum type="alphaUcParenR"/>
            </a:pPr>
            <a:r>
              <a:rPr lang="sl-SI" dirty="0" smtClean="0"/>
              <a:t>RIHARD JAKOPIČ</a:t>
            </a:r>
          </a:p>
          <a:p>
            <a:pPr marL="514350" indent="-514350">
              <a:buAutoNum type="alphaUcParenR"/>
            </a:pPr>
            <a:r>
              <a:rPr lang="sl-SI" dirty="0" smtClean="0"/>
              <a:t>JOŽE PLEČNIK</a:t>
            </a:r>
            <a:endParaRPr lang="sl-SI" dirty="0"/>
          </a:p>
        </p:txBody>
      </p:sp>
      <p:pic>
        <p:nvPicPr>
          <p:cNvPr id="3074" name="Picture 2" descr="https://encrypted-tbn0.gstatic.com/images?q=tbn:ANd9GcRJUFmfBIGNEXdsIqq_SC8Xo5WDmvKFfhZwVeBOcdsI2C4NTfN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56482"/>
            <a:ext cx="4030602" cy="434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60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6. ________ WASN‘T THE PRESIDENT OF SLOVENIA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arenR"/>
            </a:pPr>
            <a:r>
              <a:rPr lang="sl-SI" dirty="0" smtClean="0"/>
              <a:t>MILAN KUČAN</a:t>
            </a:r>
          </a:p>
          <a:p>
            <a:pPr marL="514350" indent="-514350">
              <a:buAutoNum type="alphaUcParenR"/>
            </a:pPr>
            <a:r>
              <a:rPr lang="sl-SI" dirty="0" smtClean="0"/>
              <a:t>JANEZ JANŠA</a:t>
            </a:r>
          </a:p>
          <a:p>
            <a:pPr marL="514350" indent="-514350">
              <a:buAutoNum type="alphaUcParenR"/>
            </a:pPr>
            <a:r>
              <a:rPr lang="sl-SI" dirty="0" smtClean="0"/>
              <a:t>JANEZ DRNOVŠEK</a:t>
            </a:r>
            <a:endParaRPr lang="sl-SI" dirty="0"/>
          </a:p>
        </p:txBody>
      </p:sp>
      <p:pic>
        <p:nvPicPr>
          <p:cNvPr id="4098" name="Picture 2" descr="http://static-1.mojvideo.com/foto1193-7605-408250/slovenska-zasta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394465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45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7. MICHEL </a:t>
            </a:r>
            <a:r>
              <a:rPr lang="sl-SI" dirty="0" smtClean="0"/>
              <a:t>TELO AND LMFAO WERE POPULAR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arenR"/>
            </a:pPr>
            <a:r>
              <a:rPr lang="sl-SI" dirty="0" smtClean="0"/>
              <a:t>IN 2010</a:t>
            </a:r>
          </a:p>
          <a:p>
            <a:pPr marL="514350" indent="-514350">
              <a:buAutoNum type="alphaUcParenR"/>
            </a:pPr>
            <a:r>
              <a:rPr lang="sl-SI" dirty="0" smtClean="0"/>
              <a:t>IN 2011</a:t>
            </a:r>
          </a:p>
          <a:p>
            <a:pPr marL="514350" indent="-514350">
              <a:buAutoNum type="alphaUcParenR"/>
            </a:pPr>
            <a:r>
              <a:rPr lang="sl-SI" dirty="0" smtClean="0"/>
              <a:t>IN 2012</a:t>
            </a:r>
            <a:endParaRPr lang="sl-SI" dirty="0"/>
          </a:p>
        </p:txBody>
      </p:sp>
      <p:pic>
        <p:nvPicPr>
          <p:cNvPr id="5122" name="Picture 2" descr="http://2.bp.blogspot.com/-JG15Y6N_MmE/UUCdfPygVsI/AAAAAAAALLo/j3I3YSWqJG4/s1600/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1412776"/>
            <a:ext cx="3321643" cy="332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dn.zmemusic.com/wp-content/uploads/2012/01/lmfao-sexy-and-i-know-it-music-vide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4680520" cy="32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0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8. BLUE MACAWS BLU AND LINDA WERE IN ANIMATED FILM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arenR"/>
            </a:pPr>
            <a:r>
              <a:rPr lang="sl-SI" dirty="0" err="1" smtClean="0"/>
              <a:t>LION</a:t>
            </a:r>
            <a:r>
              <a:rPr lang="sl-SI" dirty="0" smtClean="0"/>
              <a:t> KING</a:t>
            </a:r>
          </a:p>
          <a:p>
            <a:pPr marL="514350" indent="-514350">
              <a:buAutoNum type="alphaUcParenR"/>
            </a:pPr>
            <a:r>
              <a:rPr lang="sl-SI" dirty="0" err="1" smtClean="0"/>
              <a:t>FINDING</a:t>
            </a:r>
            <a:r>
              <a:rPr lang="sl-SI" dirty="0" smtClean="0"/>
              <a:t> NEMO</a:t>
            </a:r>
          </a:p>
          <a:p>
            <a:pPr marL="514350" indent="-514350">
              <a:buAutoNum type="alphaUcParenR"/>
            </a:pPr>
            <a:r>
              <a:rPr lang="sl-SI" dirty="0" smtClean="0"/>
              <a:t>RIO</a:t>
            </a:r>
            <a:endParaRPr lang="sl-SI" dirty="0"/>
          </a:p>
        </p:txBody>
      </p:sp>
      <p:pic>
        <p:nvPicPr>
          <p:cNvPr id="6146" name="Picture 2" descr="http://images.wikia.com/disney/images/3/3c/Zaz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600400" cy="257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hdwallpapers.in/walls/rio_movie_2011-w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3645024"/>
            <a:ext cx="3774945" cy="235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51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169</Words>
  <Application>Microsoft Office PowerPoint</Application>
  <PresentationFormat>Diaprojekcija na zaslonu (4:3)</PresentationFormat>
  <Paragraphs>49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Officeova tema</vt:lpstr>
      <vt:lpstr>PowerPointova predstavitev</vt:lpstr>
      <vt:lpstr>1. A DODO WAS A</vt:lpstr>
      <vt:lpstr>2. FRANCE PREŠEREN WAS A</vt:lpstr>
      <vt:lpstr>3. EMONA WAS THE ROMAN NAME OF</vt:lpstr>
      <vt:lpstr>4. _________ WASN‘T IN LITTLE RED RIDING HOOD.</vt:lpstr>
      <vt:lpstr>5. ________ WASN‘T A PAINTER.</vt:lpstr>
      <vt:lpstr>6. ________ WASN‘T THE PRESIDENT OF SLOVENIA</vt:lpstr>
      <vt:lpstr>7. MICHEL TELO AND LMFAO WERE POPULAR</vt:lpstr>
      <vt:lpstr>8. BLUE MACAWS BLU AND LINDA WERE IN ANIMATED FILM</vt:lpstr>
      <vt:lpstr>9. PUPILS FROM OŠ POLJE WERE _________ LAST WEDNESDAY</vt:lpstr>
      <vt:lpstr>10. PUPILS AND TEACHERS WEREN‘T AT SCHOOL</vt:lpstr>
      <vt:lpstr>11. JUSTIN BIEBER AND SELENA GOMEZ WEREN‘T TOGETHER IN</vt:lpstr>
      <vt:lpstr>12. WE (7.A, 7.B AND 7.C) WEREN‘T ________ TOGETHER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ucitelj</dc:creator>
  <cp:lastModifiedBy>Vesna</cp:lastModifiedBy>
  <cp:revision>16</cp:revision>
  <dcterms:created xsi:type="dcterms:W3CDTF">2013-04-19T09:07:52Z</dcterms:created>
  <dcterms:modified xsi:type="dcterms:W3CDTF">2020-03-15T21:05:58Z</dcterms:modified>
</cp:coreProperties>
</file>