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1" r:id="rId8"/>
    <p:sldId id="260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8519-8B47-49BD-AE3C-2BB01E91DD12}" type="datetimeFigureOut">
              <a:rPr lang="sl-SI" smtClean="0"/>
              <a:t>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9AE-C900-4433-8C6D-3DE9DCB49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935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8519-8B47-49BD-AE3C-2BB01E91DD12}" type="datetimeFigureOut">
              <a:rPr lang="sl-SI" smtClean="0"/>
              <a:t>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9AE-C900-4433-8C6D-3DE9DCB49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285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8519-8B47-49BD-AE3C-2BB01E91DD12}" type="datetimeFigureOut">
              <a:rPr lang="sl-SI" smtClean="0"/>
              <a:t>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9AE-C900-4433-8C6D-3DE9DCB49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530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8519-8B47-49BD-AE3C-2BB01E91DD12}" type="datetimeFigureOut">
              <a:rPr lang="sl-SI" smtClean="0"/>
              <a:t>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9AE-C900-4433-8C6D-3DE9DCB49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10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8519-8B47-49BD-AE3C-2BB01E91DD12}" type="datetimeFigureOut">
              <a:rPr lang="sl-SI" smtClean="0"/>
              <a:t>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9AE-C900-4433-8C6D-3DE9DCB49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735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8519-8B47-49BD-AE3C-2BB01E91DD12}" type="datetimeFigureOut">
              <a:rPr lang="sl-SI" smtClean="0"/>
              <a:t>4. 03. 2020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9AE-C900-4433-8C6D-3DE9DCB49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717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8519-8B47-49BD-AE3C-2BB01E91DD12}" type="datetimeFigureOut">
              <a:rPr lang="sl-SI" smtClean="0"/>
              <a:t>4. 03. 2020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9AE-C900-4433-8C6D-3DE9DCB49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055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8519-8B47-49BD-AE3C-2BB01E91DD12}" type="datetimeFigureOut">
              <a:rPr lang="sl-SI" smtClean="0"/>
              <a:t>4. 03. 2020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9AE-C900-4433-8C6D-3DE9DCB49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365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8519-8B47-49BD-AE3C-2BB01E91DD12}" type="datetimeFigureOut">
              <a:rPr lang="sl-SI" smtClean="0"/>
              <a:t>4. 03. 2020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9AE-C900-4433-8C6D-3DE9DCB49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921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8519-8B47-49BD-AE3C-2BB01E91DD12}" type="datetimeFigureOut">
              <a:rPr lang="sl-SI" smtClean="0"/>
              <a:t>4. 03. 2020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9AE-C900-4433-8C6D-3DE9DCB49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398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8519-8B47-49BD-AE3C-2BB01E91DD12}" type="datetimeFigureOut">
              <a:rPr lang="sl-SI" smtClean="0"/>
              <a:t>4. 03. 2020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9AE-C900-4433-8C6D-3DE9DCB49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96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B8519-8B47-49BD-AE3C-2BB01E91DD12}" type="datetimeFigureOut">
              <a:rPr lang="sl-SI" smtClean="0"/>
              <a:t>4. 03. 2020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1A9AE-C900-4433-8C6D-3DE9DCB494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996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some,</a:t>
            </a:r>
            <a:r>
              <a:rPr kumimoji="0" lang="sl-SI" altLang="sl-SI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l-SI" altLang="sl-SI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any</a:t>
            </a:r>
            <a:r>
              <a:rPr kumimoji="0" lang="sl-SI" altLang="sl-SI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sl-SI" altLang="sl-SI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much</a:t>
            </a:r>
            <a:r>
              <a:rPr kumimoji="0" lang="sl-SI" altLang="sl-SI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sl-SI" altLang="sl-SI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many</a:t>
            </a:r>
            <a:r>
              <a:rPr kumimoji="0" lang="sl-SI" altLang="sl-SI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a lot </a:t>
            </a:r>
            <a:r>
              <a:rPr kumimoji="0" lang="sl-SI" altLang="sl-SI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of</a:t>
            </a:r>
            <a:endParaRPr lang="sl-SI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225800" y="2887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14" name="Polje z besedilom 1"/>
          <p:cNvSpPr txBox="1">
            <a:spLocks noChangeArrowheads="1"/>
          </p:cNvSpPr>
          <p:nvPr/>
        </p:nvSpPr>
        <p:spPr bwMode="auto">
          <a:xfrm>
            <a:off x="4124325" y="10012363"/>
            <a:ext cx="3117850" cy="3095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tabLst>
                <a:tab pos="111125" algn="l"/>
              </a:tabLst>
            </a:pPr>
            <a:r>
              <a:rPr lang="en-US" sz="1000" strike="sngStrike">
                <a:effectLst/>
                <a:latin typeface="Arial"/>
                <a:ea typeface="Calibri"/>
                <a:cs typeface="Arial"/>
              </a:rPr>
              <a:t>any</a:t>
            </a:r>
            <a:r>
              <a:rPr lang="en-US" sz="1000">
                <a:effectLst/>
                <a:latin typeface="Arial"/>
                <a:ea typeface="Calibri"/>
                <a:cs typeface="Times New Roman"/>
              </a:rPr>
              <a:t> many a lot of much some</a:t>
            </a:r>
            <a:endParaRPr lang="sl-SI" sz="1000">
              <a:effectLst/>
              <a:latin typeface="Arial"/>
              <a:ea typeface="Calibri"/>
              <a:cs typeface="Times New Roman"/>
            </a:endParaRPr>
          </a:p>
          <a:p>
            <a:pPr>
              <a:lnSpc>
                <a:spcPts val="300"/>
              </a:lnSpc>
              <a:spcAft>
                <a:spcPts val="1000"/>
              </a:spcAft>
            </a:pPr>
            <a:r>
              <a:rPr lang="sl-SI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graphicFrame>
        <p:nvGraphicFramePr>
          <p:cNvPr id="2" name="Označba mesta vsebine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386738"/>
              </p:ext>
            </p:extLst>
          </p:nvPr>
        </p:nvGraphicFramePr>
        <p:xfrm>
          <a:off x="1344284" y="1552897"/>
          <a:ext cx="5846509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5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3200" dirty="0" smtClean="0"/>
                        <a:t>MANY</a:t>
                      </a:r>
                      <a:endParaRPr lang="sl-S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3200" dirty="0" smtClean="0"/>
                        <a:t>+</a:t>
                      </a:r>
                      <a:r>
                        <a:rPr lang="sl-SI" sz="3200" baseline="0" dirty="0" smtClean="0"/>
                        <a:t> COUNTABLE NOUNS</a:t>
                      </a:r>
                      <a:endParaRPr lang="sl-S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3200" dirty="0" smtClean="0"/>
                        <a:t>MUCH</a:t>
                      </a:r>
                      <a:endParaRPr lang="sl-SI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3200" dirty="0" smtClean="0"/>
                        <a:t>+ UNCOUNTABLE NOUNS</a:t>
                      </a:r>
                      <a:endParaRPr lang="sl-S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3200" dirty="0" smtClean="0"/>
                        <a:t>ANY</a:t>
                      </a:r>
                    </a:p>
                    <a:p>
                      <a:r>
                        <a:rPr lang="sl-SI" sz="3200" dirty="0" smtClean="0"/>
                        <a:t>SOME</a:t>
                      </a:r>
                    </a:p>
                    <a:p>
                      <a:r>
                        <a:rPr lang="sl-SI" sz="3200" dirty="0" smtClean="0"/>
                        <a:t>A</a:t>
                      </a:r>
                      <a:r>
                        <a:rPr lang="sl-SI" sz="3200" baseline="0" dirty="0" smtClean="0"/>
                        <a:t> LOT OF</a:t>
                      </a:r>
                      <a:endParaRPr lang="sl-SI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3200" dirty="0" smtClean="0"/>
                        <a:t>+ COUNTABLE </a:t>
                      </a:r>
                      <a:r>
                        <a:rPr lang="sl-SI" sz="3200" b="1" dirty="0" smtClean="0"/>
                        <a:t>OR</a:t>
                      </a:r>
                      <a:r>
                        <a:rPr lang="sl-SI" sz="3200" b="0" dirty="0" smtClean="0"/>
                        <a:t> UNCOUNTABLE NOUNS</a:t>
                      </a:r>
                      <a:endParaRPr lang="sl-SI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PoljeZBesedilom 2"/>
          <p:cNvSpPr txBox="1"/>
          <p:nvPr/>
        </p:nvSpPr>
        <p:spPr>
          <a:xfrm>
            <a:off x="1259632" y="5373216"/>
            <a:ext cx="60158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3200" dirty="0" smtClean="0">
                <a:solidFill>
                  <a:srgbClr val="00B050"/>
                </a:solidFill>
              </a:rPr>
              <a:t>MUCH </a:t>
            </a:r>
            <a:r>
              <a:rPr lang="sl-SI" sz="3200" dirty="0" err="1" smtClean="0">
                <a:solidFill>
                  <a:srgbClr val="00B050"/>
                </a:solidFill>
              </a:rPr>
              <a:t>and</a:t>
            </a:r>
            <a:r>
              <a:rPr lang="sl-SI" sz="3200" dirty="0" smtClean="0">
                <a:solidFill>
                  <a:srgbClr val="00B050"/>
                </a:solidFill>
              </a:rPr>
              <a:t> MANY are </a:t>
            </a:r>
            <a:r>
              <a:rPr lang="sl-SI" sz="3200" dirty="0" err="1" smtClean="0">
                <a:solidFill>
                  <a:srgbClr val="00B050"/>
                </a:solidFill>
              </a:rPr>
              <a:t>usually</a:t>
            </a:r>
            <a:r>
              <a:rPr lang="sl-SI" sz="3200" dirty="0" smtClean="0">
                <a:solidFill>
                  <a:srgbClr val="00B050"/>
                </a:solidFill>
              </a:rPr>
              <a:t> used </a:t>
            </a:r>
          </a:p>
          <a:p>
            <a:r>
              <a:rPr lang="sl-SI" sz="3200" dirty="0" smtClean="0">
                <a:solidFill>
                  <a:srgbClr val="00B050"/>
                </a:solidFill>
              </a:rPr>
              <a:t>in negative </a:t>
            </a:r>
            <a:r>
              <a:rPr lang="sl-SI" sz="3200" dirty="0" err="1" smtClean="0">
                <a:solidFill>
                  <a:srgbClr val="00B050"/>
                </a:solidFill>
              </a:rPr>
              <a:t>sentences</a:t>
            </a:r>
            <a:r>
              <a:rPr lang="sl-SI" sz="3200" dirty="0" smtClean="0">
                <a:solidFill>
                  <a:srgbClr val="00B050"/>
                </a:solidFill>
              </a:rPr>
              <a:t>.</a:t>
            </a:r>
            <a:endParaRPr lang="sl-SI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some +			</a:t>
            </a:r>
            <a:r>
              <a:rPr lang="sl-SI" b="1" dirty="0" err="1" smtClean="0">
                <a:solidFill>
                  <a:srgbClr val="FF0000"/>
                </a:solidFill>
              </a:rPr>
              <a:t>any</a:t>
            </a:r>
            <a:r>
              <a:rPr lang="sl-SI" b="1" dirty="0" smtClean="0">
                <a:solidFill>
                  <a:srgbClr val="FF0000"/>
                </a:solidFill>
              </a:rPr>
              <a:t> - ?</a:t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sz="3600" dirty="0" err="1" smtClean="0"/>
              <a:t>There</a:t>
            </a:r>
            <a:r>
              <a:rPr lang="sl-SI" sz="3600" dirty="0" smtClean="0"/>
              <a:t> are </a:t>
            </a:r>
            <a:r>
              <a:rPr lang="sl-SI" sz="3600" b="1" dirty="0" smtClean="0"/>
              <a:t>some</a:t>
            </a:r>
            <a:r>
              <a:rPr lang="sl-SI" sz="3600" dirty="0" smtClean="0"/>
              <a:t> </a:t>
            </a:r>
            <a:r>
              <a:rPr lang="sl-SI" sz="3600" dirty="0" err="1" smtClean="0"/>
              <a:t>apples</a:t>
            </a:r>
            <a:r>
              <a:rPr lang="sl-SI" sz="3600" dirty="0" smtClean="0"/>
              <a:t>. 	</a:t>
            </a:r>
            <a:r>
              <a:rPr lang="sl-SI" sz="3600" dirty="0" err="1" smtClean="0"/>
              <a:t>There</a:t>
            </a:r>
            <a:r>
              <a:rPr lang="sl-SI" sz="3600" dirty="0" smtClean="0"/>
              <a:t> aren‘t </a:t>
            </a:r>
            <a:r>
              <a:rPr lang="sl-SI" sz="3600" b="1" dirty="0" err="1" smtClean="0"/>
              <a:t>any</a:t>
            </a:r>
            <a:r>
              <a:rPr lang="sl-SI" sz="3600" dirty="0" smtClean="0"/>
              <a:t> </a:t>
            </a:r>
            <a:r>
              <a:rPr lang="sl-SI" sz="3600" dirty="0" err="1" smtClean="0"/>
              <a:t>apples</a:t>
            </a:r>
            <a:r>
              <a:rPr lang="sl-SI" sz="3600" dirty="0" smtClean="0"/>
              <a:t>. 					Are </a:t>
            </a:r>
            <a:r>
              <a:rPr lang="sl-SI" sz="3600" dirty="0" err="1" smtClean="0"/>
              <a:t>there</a:t>
            </a:r>
            <a:r>
              <a:rPr lang="sl-SI" sz="3600" dirty="0" smtClean="0"/>
              <a:t> </a:t>
            </a:r>
            <a:r>
              <a:rPr lang="sl-SI" sz="3600" b="1" dirty="0" err="1" smtClean="0"/>
              <a:t>any</a:t>
            </a:r>
            <a:r>
              <a:rPr lang="sl-SI" sz="3600" dirty="0" smtClean="0"/>
              <a:t> </a:t>
            </a:r>
            <a:r>
              <a:rPr lang="sl-SI" sz="3600" dirty="0" err="1" smtClean="0"/>
              <a:t>apples</a:t>
            </a:r>
            <a:r>
              <a:rPr lang="sl-SI" sz="3600" dirty="0" smtClean="0"/>
              <a:t>?</a:t>
            </a: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543482"/>
              </p:ext>
            </p:extLst>
          </p:nvPr>
        </p:nvGraphicFramePr>
        <p:xfrm>
          <a:off x="251520" y="1844824"/>
          <a:ext cx="8640960" cy="49377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47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3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721">
                <a:tc rowSpan="3">
                  <a:txBody>
                    <a:bodyPr/>
                    <a:lstStyle/>
                    <a:p>
                      <a:r>
                        <a:rPr lang="en-US" sz="3200" dirty="0"/>
                        <a:t>How </a:t>
                      </a:r>
                      <a:r>
                        <a:rPr lang="en-US" sz="3200" b="1" dirty="0"/>
                        <a:t>much</a:t>
                      </a:r>
                      <a:r>
                        <a:rPr lang="en-US" sz="3200" dirty="0"/>
                        <a:t> money have you got?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I haven't got </a:t>
                      </a:r>
                      <a:r>
                        <a:rPr lang="en-US" sz="3200" b="1" dirty="0"/>
                        <a:t>much</a:t>
                      </a:r>
                      <a:r>
                        <a:rPr lang="en-US" sz="3200" dirty="0"/>
                        <a:t> money.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21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I have got </a:t>
                      </a:r>
                      <a:r>
                        <a:rPr lang="en-US" sz="3200" b="1" dirty="0"/>
                        <a:t>a lot</a:t>
                      </a:r>
                      <a:r>
                        <a:rPr lang="en-US" sz="3200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76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I have got </a:t>
                      </a:r>
                      <a:r>
                        <a:rPr lang="en-US" sz="3200" b="1" dirty="0"/>
                        <a:t>a lot of</a:t>
                      </a:r>
                      <a:r>
                        <a:rPr lang="en-US" sz="3200" dirty="0"/>
                        <a:t> money. </a:t>
                      </a:r>
                      <a:endParaRPr lang="sl-SI" sz="3200" dirty="0" smtClean="0"/>
                    </a:p>
                    <a:p>
                      <a:endParaRPr 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721">
                <a:tc rowSpan="3">
                  <a:txBody>
                    <a:bodyPr/>
                    <a:lstStyle/>
                    <a:p>
                      <a:r>
                        <a:rPr lang="en-US" sz="3200" dirty="0"/>
                        <a:t>How </a:t>
                      </a:r>
                      <a:r>
                        <a:rPr lang="en-US" sz="3200" b="1" dirty="0"/>
                        <a:t>many</a:t>
                      </a:r>
                      <a:r>
                        <a:rPr lang="en-US" sz="3200" dirty="0"/>
                        <a:t> students are in the classroom?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l-SI" sz="3200" dirty="0" err="1"/>
                        <a:t>There</a:t>
                      </a:r>
                      <a:r>
                        <a:rPr lang="sl-SI" sz="3200" dirty="0"/>
                        <a:t> aren't </a:t>
                      </a:r>
                      <a:r>
                        <a:rPr lang="sl-SI" sz="3200" b="1" dirty="0" err="1"/>
                        <a:t>many</a:t>
                      </a:r>
                      <a:r>
                        <a:rPr lang="sl-SI" sz="3200" dirty="0"/>
                        <a:t>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721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3200" dirty="0" err="1"/>
                        <a:t>There</a:t>
                      </a:r>
                      <a:r>
                        <a:rPr lang="sl-SI" sz="3200" dirty="0"/>
                        <a:t> are </a:t>
                      </a:r>
                      <a:r>
                        <a:rPr lang="sl-SI" sz="3200" b="1" dirty="0"/>
                        <a:t>a lot</a:t>
                      </a:r>
                      <a:r>
                        <a:rPr lang="sl-SI" sz="3200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721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There are </a:t>
                      </a:r>
                      <a:r>
                        <a:rPr lang="en-US" sz="3200" b="1" dirty="0"/>
                        <a:t>a lot of/lots of </a:t>
                      </a:r>
                      <a:r>
                        <a:rPr lang="en-US" sz="3200" dirty="0"/>
                        <a:t>students.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sl-SI" b="1" dirty="0"/>
              <a:t>Izberi pravo možnost</a:t>
            </a:r>
            <a:r>
              <a:rPr lang="sl-SI" b="1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 err="1"/>
              <a:t>There</a:t>
            </a:r>
            <a:r>
              <a:rPr lang="sl-SI" dirty="0"/>
              <a:t> aren’t </a:t>
            </a:r>
            <a:r>
              <a:rPr lang="sl-SI" b="1" dirty="0" err="1"/>
              <a:t>many</a:t>
            </a:r>
            <a:r>
              <a:rPr lang="sl-SI" b="1" dirty="0"/>
              <a:t> / some</a:t>
            </a:r>
            <a:r>
              <a:rPr lang="sl-SI" dirty="0"/>
              <a:t> </a:t>
            </a:r>
            <a:r>
              <a:rPr lang="sl-SI" dirty="0" err="1"/>
              <a:t>good</a:t>
            </a:r>
            <a:r>
              <a:rPr lang="sl-SI" dirty="0"/>
              <a:t> </a:t>
            </a:r>
            <a:r>
              <a:rPr lang="sl-SI" dirty="0" err="1"/>
              <a:t>cafés</a:t>
            </a:r>
            <a:r>
              <a:rPr lang="sl-SI" dirty="0"/>
              <a:t> in </a:t>
            </a:r>
            <a:r>
              <a:rPr lang="sl-SI" dirty="0" err="1"/>
              <a:t>my</a:t>
            </a:r>
            <a:r>
              <a:rPr lang="sl-SI" dirty="0"/>
              <a:t> </a:t>
            </a:r>
            <a:r>
              <a:rPr lang="sl-SI" dirty="0" err="1"/>
              <a:t>town</a:t>
            </a:r>
            <a:r>
              <a:rPr lang="sl-SI" dirty="0"/>
              <a:t>.</a:t>
            </a:r>
          </a:p>
          <a:p>
            <a:r>
              <a:rPr lang="sl-SI" dirty="0" err="1"/>
              <a:t>We</a:t>
            </a:r>
            <a:r>
              <a:rPr lang="sl-SI" dirty="0"/>
              <a:t>’ve </a:t>
            </a:r>
            <a:r>
              <a:rPr lang="sl-SI" dirty="0" err="1"/>
              <a:t>got</a:t>
            </a:r>
            <a:r>
              <a:rPr lang="sl-SI" dirty="0"/>
              <a:t> </a:t>
            </a:r>
            <a:r>
              <a:rPr lang="sl-SI" b="1" dirty="0" err="1"/>
              <a:t>any</a:t>
            </a:r>
            <a:r>
              <a:rPr lang="sl-SI" b="1" dirty="0"/>
              <a:t> / some</a:t>
            </a:r>
            <a:r>
              <a:rPr lang="sl-SI" dirty="0"/>
              <a:t> </a:t>
            </a:r>
            <a:r>
              <a:rPr lang="sl-SI" dirty="0" err="1"/>
              <a:t>drinks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snacks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party</a:t>
            </a:r>
            <a:r>
              <a:rPr lang="sl-SI" dirty="0"/>
              <a:t>.</a:t>
            </a:r>
          </a:p>
          <a:p>
            <a:r>
              <a:rPr lang="sl-SI" dirty="0"/>
              <a:t>I don’t </a:t>
            </a:r>
            <a:r>
              <a:rPr lang="sl-SI" dirty="0" err="1"/>
              <a:t>eat</a:t>
            </a:r>
            <a:r>
              <a:rPr lang="sl-SI" dirty="0"/>
              <a:t> </a:t>
            </a:r>
            <a:r>
              <a:rPr lang="sl-SI" b="1" dirty="0" err="1"/>
              <a:t>many</a:t>
            </a:r>
            <a:r>
              <a:rPr lang="sl-SI" b="1" dirty="0"/>
              <a:t> / </a:t>
            </a:r>
            <a:r>
              <a:rPr lang="sl-SI" b="1" dirty="0" err="1"/>
              <a:t>much</a:t>
            </a:r>
            <a:r>
              <a:rPr lang="sl-SI" dirty="0"/>
              <a:t> </a:t>
            </a:r>
            <a:r>
              <a:rPr lang="sl-SI" dirty="0" err="1"/>
              <a:t>junk</a:t>
            </a:r>
            <a:r>
              <a:rPr lang="sl-SI" dirty="0"/>
              <a:t> </a:t>
            </a:r>
            <a:r>
              <a:rPr lang="sl-SI" dirty="0" err="1"/>
              <a:t>food</a:t>
            </a:r>
            <a:r>
              <a:rPr lang="sl-SI" dirty="0"/>
              <a:t>.</a:t>
            </a:r>
          </a:p>
          <a:p>
            <a:r>
              <a:rPr lang="sl-SI" dirty="0"/>
              <a:t>I </a:t>
            </a:r>
            <a:r>
              <a:rPr lang="sl-SI" dirty="0" err="1"/>
              <a:t>never</a:t>
            </a:r>
            <a:r>
              <a:rPr lang="sl-SI" dirty="0"/>
              <a:t> </a:t>
            </a:r>
            <a:r>
              <a:rPr lang="sl-SI" dirty="0" err="1"/>
              <a:t>eat</a:t>
            </a:r>
            <a:r>
              <a:rPr lang="sl-SI" dirty="0"/>
              <a:t> </a:t>
            </a:r>
            <a:r>
              <a:rPr lang="sl-SI" b="1" dirty="0" err="1"/>
              <a:t>any</a:t>
            </a:r>
            <a:r>
              <a:rPr lang="sl-SI" b="1" dirty="0"/>
              <a:t> / some</a:t>
            </a:r>
            <a:r>
              <a:rPr lang="sl-SI" dirty="0"/>
              <a:t> </a:t>
            </a:r>
            <a:r>
              <a:rPr lang="sl-SI" dirty="0" err="1"/>
              <a:t>meat</a:t>
            </a:r>
            <a:r>
              <a:rPr lang="sl-SI" dirty="0"/>
              <a:t>.	</a:t>
            </a:r>
          </a:p>
          <a:p>
            <a:r>
              <a:rPr lang="sl-SI" dirty="0" err="1"/>
              <a:t>My</a:t>
            </a:r>
            <a:r>
              <a:rPr lang="sl-SI" dirty="0"/>
              <a:t> </a:t>
            </a:r>
            <a:r>
              <a:rPr lang="sl-SI" dirty="0" err="1"/>
              <a:t>mum</a:t>
            </a:r>
            <a:r>
              <a:rPr lang="sl-SI" dirty="0"/>
              <a:t> </a:t>
            </a:r>
            <a:r>
              <a:rPr lang="sl-SI" dirty="0" err="1"/>
              <a:t>always</a:t>
            </a:r>
            <a:r>
              <a:rPr lang="sl-SI" dirty="0"/>
              <a:t> </a:t>
            </a:r>
            <a:r>
              <a:rPr lang="sl-SI" dirty="0" err="1"/>
              <a:t>eats</a:t>
            </a:r>
            <a:r>
              <a:rPr lang="sl-SI" dirty="0"/>
              <a:t> </a:t>
            </a:r>
            <a:r>
              <a:rPr lang="sl-SI" b="1" dirty="0"/>
              <a:t>a lot </a:t>
            </a:r>
            <a:r>
              <a:rPr lang="sl-SI" b="1" dirty="0" err="1"/>
              <a:t>of</a:t>
            </a:r>
            <a:r>
              <a:rPr lang="sl-SI" b="1" dirty="0"/>
              <a:t> / </a:t>
            </a:r>
            <a:r>
              <a:rPr lang="sl-SI" b="1" dirty="0" err="1"/>
              <a:t>much</a:t>
            </a:r>
            <a:r>
              <a:rPr lang="sl-SI" dirty="0"/>
              <a:t> </a:t>
            </a:r>
            <a:r>
              <a:rPr lang="sl-SI" dirty="0" err="1"/>
              <a:t>vegetables</a:t>
            </a:r>
            <a:r>
              <a:rPr lang="sl-SI" dirty="0"/>
              <a:t>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852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b="1" dirty="0"/>
              <a:t>Izberi pravo možnost.</a:t>
            </a:r>
            <a:endParaRPr lang="sl-SI" dirty="0"/>
          </a:p>
          <a:p>
            <a:r>
              <a:rPr lang="sl-SI" dirty="0"/>
              <a:t>In </a:t>
            </a:r>
            <a:r>
              <a:rPr lang="sl-SI" dirty="0" err="1"/>
              <a:t>China</a:t>
            </a:r>
            <a:r>
              <a:rPr lang="sl-SI" dirty="0"/>
              <a:t> </a:t>
            </a:r>
            <a:r>
              <a:rPr lang="sl-SI" dirty="0" err="1"/>
              <a:t>people</a:t>
            </a:r>
            <a:r>
              <a:rPr lang="sl-SI" dirty="0"/>
              <a:t> </a:t>
            </a:r>
            <a:r>
              <a:rPr lang="sl-SI" dirty="0" err="1"/>
              <a:t>drink</a:t>
            </a:r>
            <a:r>
              <a:rPr lang="sl-SI" dirty="0"/>
              <a:t> </a:t>
            </a:r>
            <a:r>
              <a:rPr lang="sl-SI" b="1" dirty="0"/>
              <a:t>a lot </a:t>
            </a:r>
            <a:r>
              <a:rPr lang="sl-SI" b="1" dirty="0" err="1"/>
              <a:t>of</a:t>
            </a:r>
            <a:r>
              <a:rPr lang="sl-SI" b="1" dirty="0"/>
              <a:t> / </a:t>
            </a:r>
            <a:r>
              <a:rPr lang="sl-SI" b="1" dirty="0" err="1"/>
              <a:t>many</a:t>
            </a:r>
            <a:r>
              <a:rPr lang="sl-SI" b="1" dirty="0"/>
              <a:t> / </a:t>
            </a:r>
            <a:r>
              <a:rPr lang="sl-SI" b="1" dirty="0" err="1"/>
              <a:t>any</a:t>
            </a:r>
            <a:r>
              <a:rPr lang="sl-SI" b="1" dirty="0"/>
              <a:t> </a:t>
            </a:r>
            <a:r>
              <a:rPr lang="sl-SI" dirty="0" err="1"/>
              <a:t>tea</a:t>
            </a:r>
            <a:r>
              <a:rPr lang="sl-SI" dirty="0"/>
              <a:t>.</a:t>
            </a:r>
          </a:p>
          <a:p>
            <a:r>
              <a:rPr lang="sl-SI" dirty="0"/>
              <a:t>I’ve </a:t>
            </a:r>
            <a:r>
              <a:rPr lang="sl-SI" dirty="0" err="1"/>
              <a:t>got</a:t>
            </a:r>
            <a:r>
              <a:rPr lang="sl-SI" dirty="0"/>
              <a:t> </a:t>
            </a:r>
            <a:r>
              <a:rPr lang="sl-SI" b="1" dirty="0"/>
              <a:t>some / </a:t>
            </a:r>
            <a:r>
              <a:rPr lang="sl-SI" b="1" dirty="0" err="1"/>
              <a:t>many</a:t>
            </a:r>
            <a:r>
              <a:rPr lang="sl-SI" b="1" dirty="0"/>
              <a:t> / </a:t>
            </a:r>
            <a:r>
              <a:rPr lang="sl-SI" b="1" dirty="0" err="1"/>
              <a:t>much</a:t>
            </a:r>
            <a:r>
              <a:rPr lang="sl-SI" dirty="0"/>
              <a:t> </a:t>
            </a:r>
            <a:r>
              <a:rPr lang="sl-SI" dirty="0" err="1"/>
              <a:t>sandwiches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lunch</a:t>
            </a:r>
            <a:r>
              <a:rPr lang="sl-SI" dirty="0"/>
              <a:t> – one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ham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one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eggs</a:t>
            </a:r>
            <a:r>
              <a:rPr lang="sl-SI" dirty="0"/>
              <a:t>.</a:t>
            </a:r>
          </a:p>
          <a:p>
            <a:r>
              <a:rPr lang="sl-SI" dirty="0" err="1"/>
              <a:t>He</a:t>
            </a:r>
            <a:r>
              <a:rPr lang="sl-SI" dirty="0"/>
              <a:t> </a:t>
            </a:r>
            <a:r>
              <a:rPr lang="sl-SI" dirty="0" err="1"/>
              <a:t>doesn</a:t>
            </a:r>
            <a:r>
              <a:rPr lang="sl-SI" dirty="0"/>
              <a:t>’t </a:t>
            </a:r>
            <a:r>
              <a:rPr lang="sl-SI" dirty="0" err="1"/>
              <a:t>eat</a:t>
            </a:r>
            <a:r>
              <a:rPr lang="sl-SI" dirty="0"/>
              <a:t> </a:t>
            </a:r>
            <a:r>
              <a:rPr lang="sl-SI" b="1" dirty="0" err="1"/>
              <a:t>much</a:t>
            </a:r>
            <a:r>
              <a:rPr lang="sl-SI" b="1" dirty="0"/>
              <a:t> / </a:t>
            </a:r>
            <a:r>
              <a:rPr lang="sl-SI" b="1" dirty="0" err="1"/>
              <a:t>many</a:t>
            </a:r>
            <a:r>
              <a:rPr lang="sl-SI" b="1" dirty="0"/>
              <a:t> / some</a:t>
            </a:r>
            <a:r>
              <a:rPr lang="sl-SI" dirty="0"/>
              <a:t> </a:t>
            </a:r>
            <a:r>
              <a:rPr lang="sl-SI" dirty="0" err="1"/>
              <a:t>cheese</a:t>
            </a:r>
            <a:r>
              <a:rPr lang="sl-SI" dirty="0"/>
              <a:t>.</a:t>
            </a:r>
          </a:p>
          <a:p>
            <a:r>
              <a:rPr lang="sl-SI" dirty="0" err="1"/>
              <a:t>Vegetarians</a:t>
            </a:r>
            <a:r>
              <a:rPr lang="sl-SI" dirty="0"/>
              <a:t> don’t </a:t>
            </a:r>
            <a:r>
              <a:rPr lang="sl-SI" dirty="0" err="1"/>
              <a:t>eat</a:t>
            </a:r>
            <a:r>
              <a:rPr lang="sl-SI" dirty="0"/>
              <a:t> </a:t>
            </a:r>
            <a:r>
              <a:rPr lang="sl-SI" b="1" dirty="0" err="1"/>
              <a:t>many</a:t>
            </a:r>
            <a:r>
              <a:rPr lang="sl-SI" b="1" dirty="0"/>
              <a:t> / some / </a:t>
            </a:r>
            <a:r>
              <a:rPr lang="sl-SI" b="1" dirty="0" err="1"/>
              <a:t>any</a:t>
            </a:r>
            <a:r>
              <a:rPr lang="sl-SI" dirty="0"/>
              <a:t> </a:t>
            </a:r>
            <a:r>
              <a:rPr lang="sl-SI" dirty="0" err="1"/>
              <a:t>meat</a:t>
            </a:r>
            <a:r>
              <a:rPr lang="sl-SI" dirty="0"/>
              <a:t>.</a:t>
            </a:r>
          </a:p>
          <a:p>
            <a:r>
              <a:rPr lang="sl-SI" dirty="0" err="1"/>
              <a:t>There</a:t>
            </a:r>
            <a:r>
              <a:rPr lang="sl-SI" dirty="0"/>
              <a:t> aren’t </a:t>
            </a:r>
            <a:r>
              <a:rPr lang="sl-SI" b="1" dirty="0" err="1"/>
              <a:t>many</a:t>
            </a:r>
            <a:r>
              <a:rPr lang="sl-SI" b="1" dirty="0"/>
              <a:t> / </a:t>
            </a:r>
            <a:r>
              <a:rPr lang="sl-SI" b="1" dirty="0" err="1"/>
              <a:t>much</a:t>
            </a:r>
            <a:r>
              <a:rPr lang="sl-SI" b="1" dirty="0"/>
              <a:t> / some</a:t>
            </a:r>
            <a:r>
              <a:rPr lang="sl-SI" dirty="0"/>
              <a:t> </a:t>
            </a:r>
            <a:r>
              <a:rPr lang="sl-SI" dirty="0" err="1"/>
              <a:t>ice</a:t>
            </a:r>
            <a:r>
              <a:rPr lang="sl-SI" dirty="0"/>
              <a:t> </a:t>
            </a:r>
            <a:r>
              <a:rPr lang="sl-SI" dirty="0" err="1"/>
              <a:t>cream</a:t>
            </a:r>
            <a:r>
              <a:rPr lang="sl-SI" dirty="0"/>
              <a:t> </a:t>
            </a:r>
            <a:r>
              <a:rPr lang="sl-SI" dirty="0" err="1"/>
              <a:t>shops</a:t>
            </a:r>
            <a:r>
              <a:rPr lang="sl-SI" dirty="0"/>
              <a:t> in </a:t>
            </a:r>
            <a:r>
              <a:rPr lang="sl-SI" dirty="0" err="1"/>
              <a:t>north</a:t>
            </a:r>
            <a:r>
              <a:rPr lang="sl-SI" dirty="0"/>
              <a:t> </a:t>
            </a:r>
            <a:r>
              <a:rPr lang="sl-SI" dirty="0" err="1"/>
              <a:t>America</a:t>
            </a:r>
            <a:r>
              <a:rPr lang="sl-SI" dirty="0"/>
              <a:t>, </a:t>
            </a:r>
            <a:r>
              <a:rPr lang="sl-SI" dirty="0" err="1"/>
              <a:t>because</a:t>
            </a:r>
            <a:r>
              <a:rPr lang="sl-SI" dirty="0"/>
              <a:t> it’s </a:t>
            </a:r>
            <a:r>
              <a:rPr lang="sl-SI" dirty="0" err="1"/>
              <a:t>often</a:t>
            </a:r>
            <a:r>
              <a:rPr lang="sl-SI" dirty="0"/>
              <a:t> </a:t>
            </a:r>
            <a:r>
              <a:rPr lang="sl-SI" dirty="0" err="1"/>
              <a:t>cold</a:t>
            </a:r>
            <a:r>
              <a:rPr lang="sl-SI" dirty="0"/>
              <a:t>!</a:t>
            </a:r>
          </a:p>
          <a:p>
            <a:r>
              <a:rPr lang="sl-SI" dirty="0"/>
              <a:t>It’s </a:t>
            </a:r>
            <a:r>
              <a:rPr lang="sl-SI" dirty="0" err="1"/>
              <a:t>very</a:t>
            </a:r>
            <a:r>
              <a:rPr lang="sl-SI" dirty="0"/>
              <a:t> </a:t>
            </a:r>
            <a:r>
              <a:rPr lang="sl-SI" dirty="0" err="1"/>
              <a:t>healthy</a:t>
            </a:r>
            <a:r>
              <a:rPr lang="sl-SI" dirty="0"/>
              <a:t> to </a:t>
            </a:r>
            <a:r>
              <a:rPr lang="sl-SI" dirty="0" err="1"/>
              <a:t>eat</a:t>
            </a:r>
            <a:r>
              <a:rPr lang="sl-SI" dirty="0"/>
              <a:t> </a:t>
            </a:r>
            <a:r>
              <a:rPr lang="sl-SI" b="1" dirty="0"/>
              <a:t>some / </a:t>
            </a:r>
            <a:r>
              <a:rPr lang="sl-SI" b="1" dirty="0" err="1"/>
              <a:t>any</a:t>
            </a:r>
            <a:r>
              <a:rPr lang="sl-SI" b="1" dirty="0"/>
              <a:t> / </a:t>
            </a:r>
            <a:r>
              <a:rPr lang="sl-SI" b="1" dirty="0" err="1"/>
              <a:t>much</a:t>
            </a:r>
            <a:r>
              <a:rPr lang="sl-SI" dirty="0"/>
              <a:t> </a:t>
            </a:r>
            <a:r>
              <a:rPr lang="sl-SI" dirty="0" err="1"/>
              <a:t>fruit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vegetables</a:t>
            </a:r>
            <a:r>
              <a:rPr lang="sl-SI" dirty="0"/>
              <a:t> </a:t>
            </a:r>
            <a:r>
              <a:rPr lang="sl-SI" dirty="0" err="1"/>
              <a:t>every</a:t>
            </a:r>
            <a:r>
              <a:rPr lang="sl-SI" dirty="0"/>
              <a:t> </a:t>
            </a:r>
            <a:r>
              <a:rPr lang="sl-SI" dirty="0" err="1"/>
              <a:t>day</a:t>
            </a:r>
            <a:r>
              <a:rPr lang="sl-SI" dirty="0"/>
              <a:t>.</a:t>
            </a:r>
          </a:p>
          <a:p>
            <a:r>
              <a:rPr lang="sl-SI" dirty="0"/>
              <a:t>I </a:t>
            </a:r>
            <a:r>
              <a:rPr lang="sl-SI" dirty="0" err="1"/>
              <a:t>never</a:t>
            </a:r>
            <a:r>
              <a:rPr lang="sl-SI" dirty="0"/>
              <a:t> </a:t>
            </a:r>
            <a:r>
              <a:rPr lang="sl-SI" dirty="0" err="1"/>
              <a:t>eat</a:t>
            </a:r>
            <a:r>
              <a:rPr lang="sl-SI" dirty="0"/>
              <a:t> </a:t>
            </a:r>
            <a:r>
              <a:rPr lang="sl-SI" b="1" dirty="0" err="1"/>
              <a:t>any</a:t>
            </a:r>
            <a:r>
              <a:rPr lang="sl-SI" b="1" dirty="0"/>
              <a:t> / some / </a:t>
            </a:r>
            <a:r>
              <a:rPr lang="sl-SI" b="1" dirty="0" err="1"/>
              <a:t>much</a:t>
            </a:r>
            <a:r>
              <a:rPr lang="sl-SI" dirty="0"/>
              <a:t> </a:t>
            </a:r>
            <a:r>
              <a:rPr lang="sl-SI" dirty="0" err="1"/>
              <a:t>tomatoes</a:t>
            </a:r>
            <a:r>
              <a:rPr lang="sl-SI" dirty="0"/>
              <a:t>.</a:t>
            </a:r>
          </a:p>
          <a:p>
            <a:r>
              <a:rPr lang="sl-SI" b="1" dirty="0" err="1"/>
              <a:t>Any</a:t>
            </a:r>
            <a:r>
              <a:rPr lang="sl-SI" b="1" dirty="0"/>
              <a:t> / </a:t>
            </a:r>
            <a:r>
              <a:rPr lang="sl-SI" b="1" dirty="0" err="1"/>
              <a:t>Much</a:t>
            </a:r>
            <a:r>
              <a:rPr lang="sl-SI" b="1" dirty="0"/>
              <a:t> / A lot </a:t>
            </a:r>
            <a:r>
              <a:rPr lang="sl-SI" b="1" dirty="0" err="1"/>
              <a:t>of</a:t>
            </a:r>
            <a:r>
              <a:rPr lang="sl-SI" dirty="0"/>
              <a:t> </a:t>
            </a:r>
            <a:r>
              <a:rPr lang="sl-SI" dirty="0" err="1"/>
              <a:t>oranges</a:t>
            </a:r>
            <a:r>
              <a:rPr lang="sl-SI" dirty="0"/>
              <a:t> </a:t>
            </a:r>
            <a:r>
              <a:rPr lang="sl-SI" dirty="0" err="1"/>
              <a:t>come</a:t>
            </a:r>
            <a:r>
              <a:rPr lang="sl-SI" dirty="0"/>
              <a:t> </a:t>
            </a:r>
            <a:r>
              <a:rPr lang="sl-SI" dirty="0" err="1"/>
              <a:t>from</a:t>
            </a:r>
            <a:r>
              <a:rPr lang="sl-SI" dirty="0"/>
              <a:t> </a:t>
            </a:r>
            <a:r>
              <a:rPr lang="sl-SI" dirty="0" err="1"/>
              <a:t>Brazil</a:t>
            </a:r>
            <a:r>
              <a:rPr lang="sl-SI" dirty="0"/>
              <a:t>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295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b="1" dirty="0"/>
              <a:t>Napiši stavke, tako da uporabiš besedo v oklepaju</a:t>
            </a:r>
            <a:r>
              <a:rPr lang="sl-SI" b="1" dirty="0" smtClean="0"/>
              <a:t>.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sz="3800" dirty="0" smtClean="0"/>
              <a:t>(</a:t>
            </a:r>
            <a:r>
              <a:rPr lang="sl-SI" sz="3800" dirty="0" err="1"/>
              <a:t>many</a:t>
            </a:r>
            <a:r>
              <a:rPr lang="sl-SI" sz="3800" dirty="0"/>
              <a:t>) </a:t>
            </a:r>
            <a:endParaRPr lang="sl-SI" sz="3800" dirty="0" smtClean="0"/>
          </a:p>
          <a:p>
            <a:pPr marL="0" indent="0">
              <a:buNone/>
            </a:pPr>
            <a:r>
              <a:rPr lang="sl-SI" i="1" dirty="0" smtClean="0"/>
              <a:t>I </a:t>
            </a:r>
            <a:r>
              <a:rPr lang="sl-SI" i="1" dirty="0"/>
              <a:t>don’t </a:t>
            </a:r>
            <a:r>
              <a:rPr lang="sl-SI" i="1" dirty="0" err="1"/>
              <a:t>usually</a:t>
            </a:r>
            <a:r>
              <a:rPr lang="sl-SI" i="1" dirty="0"/>
              <a:t> </a:t>
            </a:r>
            <a:r>
              <a:rPr lang="sl-SI" i="1" dirty="0" err="1"/>
              <a:t>eat</a:t>
            </a:r>
            <a:r>
              <a:rPr lang="sl-SI" i="1" dirty="0"/>
              <a:t> </a:t>
            </a:r>
            <a:r>
              <a:rPr lang="sl-SI" i="1" dirty="0" err="1"/>
              <a:t>many</a:t>
            </a:r>
            <a:r>
              <a:rPr lang="sl-SI" i="1" dirty="0"/>
              <a:t> </a:t>
            </a:r>
            <a:r>
              <a:rPr lang="sl-SI" i="1" dirty="0" err="1"/>
              <a:t>vegetables</a:t>
            </a:r>
            <a:r>
              <a:rPr lang="sl-SI" i="1" dirty="0"/>
              <a:t>. I </a:t>
            </a:r>
            <a:r>
              <a:rPr lang="sl-SI" i="1" dirty="0" err="1"/>
              <a:t>know</a:t>
            </a:r>
            <a:r>
              <a:rPr lang="sl-SI" i="1" dirty="0"/>
              <a:t> </a:t>
            </a:r>
            <a:r>
              <a:rPr lang="sl-SI" i="1" dirty="0" err="1"/>
              <a:t>they</a:t>
            </a:r>
            <a:r>
              <a:rPr lang="sl-SI" i="1" dirty="0"/>
              <a:t>’</a:t>
            </a:r>
            <a:r>
              <a:rPr lang="sl-SI" i="1" dirty="0" err="1"/>
              <a:t>re</a:t>
            </a:r>
            <a:r>
              <a:rPr lang="sl-SI" i="1" dirty="0"/>
              <a:t> </a:t>
            </a:r>
            <a:r>
              <a:rPr lang="sl-SI" i="1" dirty="0" err="1"/>
              <a:t>healthy</a:t>
            </a:r>
            <a:r>
              <a:rPr lang="sl-SI" i="1" dirty="0"/>
              <a:t>, </a:t>
            </a:r>
            <a:r>
              <a:rPr lang="sl-SI" i="1" dirty="0" err="1"/>
              <a:t>but</a:t>
            </a:r>
            <a:r>
              <a:rPr lang="sl-SI" i="1" dirty="0"/>
              <a:t> I don’t like </a:t>
            </a:r>
            <a:r>
              <a:rPr lang="sl-SI" i="1" dirty="0" err="1"/>
              <a:t>them</a:t>
            </a:r>
            <a:r>
              <a:rPr lang="sl-SI" i="1" dirty="0"/>
              <a:t>!</a:t>
            </a:r>
            <a:endParaRPr lang="sl-SI" dirty="0"/>
          </a:p>
          <a:p>
            <a:r>
              <a:rPr lang="sl-SI" sz="3800" dirty="0"/>
              <a:t>(</a:t>
            </a:r>
            <a:r>
              <a:rPr lang="sl-SI" sz="3800" dirty="0" err="1"/>
              <a:t>much</a:t>
            </a:r>
            <a:r>
              <a:rPr lang="sl-SI" sz="3800" dirty="0"/>
              <a:t>)  </a:t>
            </a:r>
            <a:r>
              <a:rPr lang="sl-SI" dirty="0" smtClean="0"/>
              <a:t>____________________________________________</a:t>
            </a:r>
            <a:endParaRPr lang="sl-SI" dirty="0"/>
          </a:p>
          <a:p>
            <a:r>
              <a:rPr lang="sl-SI" sz="3800" dirty="0"/>
              <a:t>(some)  </a:t>
            </a:r>
            <a:r>
              <a:rPr lang="sl-SI" dirty="0" smtClean="0"/>
              <a:t>____________________________________________</a:t>
            </a:r>
            <a:endParaRPr lang="sl-SI" dirty="0"/>
          </a:p>
          <a:p>
            <a:r>
              <a:rPr lang="sl-SI" sz="3800" dirty="0"/>
              <a:t>(</a:t>
            </a:r>
            <a:r>
              <a:rPr lang="sl-SI" sz="3800" dirty="0" err="1"/>
              <a:t>any</a:t>
            </a:r>
            <a:r>
              <a:rPr lang="sl-SI" sz="3800" dirty="0"/>
              <a:t>) </a:t>
            </a:r>
            <a:r>
              <a:rPr lang="sl-SI" dirty="0" smtClean="0"/>
              <a:t>____________________________________________</a:t>
            </a:r>
            <a:endParaRPr lang="sl-SI" dirty="0"/>
          </a:p>
          <a:p>
            <a:r>
              <a:rPr lang="sl-SI" sz="3800" dirty="0"/>
              <a:t>(a lot </a:t>
            </a:r>
            <a:r>
              <a:rPr lang="sl-SI" sz="3800" dirty="0" err="1"/>
              <a:t>of</a:t>
            </a:r>
            <a:r>
              <a:rPr lang="sl-SI" sz="3800" dirty="0"/>
              <a:t>) </a:t>
            </a:r>
            <a:r>
              <a:rPr lang="sl-SI" dirty="0" smtClean="0"/>
              <a:t>____________________________________________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106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60" t="16775" r="20684" b="25145"/>
          <a:stretch/>
        </p:blipFill>
        <p:spPr bwMode="auto">
          <a:xfrm>
            <a:off x="607962" y="-57659"/>
            <a:ext cx="8140501" cy="691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95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b="1" dirty="0"/>
              <a:t>Katera izmed obeh možnosti je pravilna?</a:t>
            </a:r>
            <a:r>
              <a:rPr lang="sl-SI" dirty="0"/>
              <a:t>	</a:t>
            </a:r>
          </a:p>
          <a:p>
            <a:pPr marL="0" indent="0">
              <a:buNone/>
            </a:pPr>
            <a:r>
              <a:rPr lang="en-US" i="1" dirty="0"/>
              <a:t>Primer: </a:t>
            </a:r>
            <a:r>
              <a:rPr lang="en-US" dirty="0"/>
              <a:t>There’s any rice. </a:t>
            </a:r>
            <a:r>
              <a:rPr lang="en-US" dirty="0">
                <a:sym typeface="Wingdings"/>
              </a:rPr>
              <a:t>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en-US" dirty="0"/>
              <a:t>There are a lot of sandwiches. </a:t>
            </a:r>
            <a:r>
              <a:rPr lang="en-US" dirty="0">
                <a:sym typeface="Wingdings"/>
              </a:rPr>
              <a:t></a:t>
            </a:r>
            <a:endParaRPr lang="sl-SI" dirty="0"/>
          </a:p>
          <a:p>
            <a:pPr marL="0" indent="0">
              <a:buNone/>
            </a:pPr>
            <a:r>
              <a:rPr lang="en-US" dirty="0" smtClean="0"/>
              <a:t>We haven’t got many </a:t>
            </a:r>
            <a:r>
              <a:rPr lang="sl-SI" dirty="0" err="1" smtClean="0"/>
              <a:t>bread</a:t>
            </a:r>
            <a:r>
              <a:rPr lang="en-US" dirty="0" smtClean="0"/>
              <a:t>. </a:t>
            </a:r>
            <a:r>
              <a:rPr lang="en-US" dirty="0" smtClean="0">
                <a:sym typeface="Wingdings"/>
              </a:rPr>
              <a:t></a:t>
            </a:r>
            <a:endParaRPr lang="sl-SI" dirty="0" smtClean="0"/>
          </a:p>
          <a:p>
            <a:pPr marL="0" indent="0">
              <a:buNone/>
            </a:pPr>
            <a:r>
              <a:rPr lang="en-US" dirty="0"/>
              <a:t>There isn’t much juice left. </a:t>
            </a:r>
            <a:r>
              <a:rPr lang="en-US" dirty="0" smtClean="0">
                <a:sym typeface="Wingdings"/>
              </a:rPr>
              <a:t></a:t>
            </a:r>
            <a:endParaRPr lang="sl-SI" dirty="0" smtClean="0">
              <a:sym typeface="Wingdings"/>
            </a:endParaRPr>
          </a:p>
          <a:p>
            <a:pPr marL="0" indent="0">
              <a:buNone/>
            </a:pPr>
            <a:endParaRPr lang="sl-SI" sz="900" dirty="0" smtClean="0"/>
          </a:p>
          <a:p>
            <a:pPr marL="0" indent="0">
              <a:buNone/>
            </a:pPr>
            <a:r>
              <a:rPr lang="en-US" dirty="0" smtClean="0"/>
              <a:t>There isn’t many cheese. </a:t>
            </a:r>
            <a:r>
              <a:rPr lang="en-US" dirty="0" smtClean="0">
                <a:sym typeface="Wingdings"/>
              </a:rPr>
              <a:t></a:t>
            </a:r>
            <a:endParaRPr lang="sl-SI" dirty="0" smtClean="0"/>
          </a:p>
          <a:p>
            <a:pPr marL="0" indent="0">
              <a:buNone/>
            </a:pPr>
            <a:r>
              <a:rPr lang="en-US" dirty="0" smtClean="0"/>
              <a:t>There is some meat. </a:t>
            </a:r>
            <a:r>
              <a:rPr lang="en-US" dirty="0" smtClean="0">
                <a:sym typeface="Wingdings"/>
              </a:rPr>
              <a:t></a:t>
            </a:r>
            <a:endParaRPr lang="sl-SI" dirty="0" smtClean="0">
              <a:sym typeface="Wingdings"/>
            </a:endParaRPr>
          </a:p>
          <a:p>
            <a:pPr marL="0" indent="0">
              <a:buNone/>
            </a:pPr>
            <a:endParaRPr lang="sl-SI" sz="900" dirty="0" smtClean="0"/>
          </a:p>
          <a:p>
            <a:pPr marL="0" indent="0">
              <a:buNone/>
            </a:pPr>
            <a:r>
              <a:rPr lang="en-US" dirty="0" smtClean="0"/>
              <a:t>We haven’t got any fruit. </a:t>
            </a:r>
            <a:r>
              <a:rPr lang="en-US" dirty="0" smtClean="0">
                <a:sym typeface="Wingdings"/>
              </a:rPr>
              <a:t></a:t>
            </a:r>
            <a:endParaRPr lang="sl-SI" dirty="0" smtClean="0"/>
          </a:p>
          <a:p>
            <a:pPr marL="0" indent="0">
              <a:buNone/>
            </a:pPr>
            <a:r>
              <a:rPr lang="en-US" dirty="0" smtClean="0"/>
              <a:t>We have got much </a:t>
            </a:r>
            <a:r>
              <a:rPr lang="sl-SI" dirty="0" err="1" smtClean="0"/>
              <a:t>apples</a:t>
            </a:r>
            <a:r>
              <a:rPr lang="en-US" dirty="0" smtClean="0"/>
              <a:t>. </a:t>
            </a:r>
            <a:r>
              <a:rPr lang="en-US" dirty="0" smtClean="0">
                <a:sym typeface="Wingdings"/>
              </a:rPr>
              <a:t></a:t>
            </a:r>
            <a:endParaRPr lang="sl-SI" dirty="0" smtClean="0">
              <a:sym typeface="Wingdings"/>
            </a:endParaRPr>
          </a:p>
          <a:p>
            <a:pPr marL="0" indent="0">
              <a:buNone/>
            </a:pPr>
            <a:endParaRPr lang="sl-SI" sz="900" dirty="0" smtClean="0"/>
          </a:p>
          <a:p>
            <a:pPr marL="0" indent="0">
              <a:buNone/>
            </a:pPr>
            <a:r>
              <a:rPr lang="en-US" dirty="0" smtClean="0"/>
              <a:t>There are some pasta. </a:t>
            </a:r>
            <a:r>
              <a:rPr lang="en-US" dirty="0" smtClean="0">
                <a:sym typeface="Wingdings"/>
              </a:rPr>
              <a:t></a:t>
            </a:r>
            <a:endParaRPr lang="sl-SI" dirty="0" smtClean="0"/>
          </a:p>
          <a:p>
            <a:pPr marL="0" indent="0">
              <a:buNone/>
            </a:pPr>
            <a:r>
              <a:rPr lang="en-US" dirty="0" smtClean="0"/>
              <a:t>There is some rice. </a:t>
            </a:r>
            <a:r>
              <a:rPr lang="en-US" dirty="0" smtClean="0">
                <a:sym typeface="Wingdings"/>
              </a:rPr>
              <a:t>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368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sl-SI" b="1" dirty="0"/>
              <a:t>Izberi pravo možnost</a:t>
            </a:r>
            <a:r>
              <a:rPr lang="sl-SI" b="1" dirty="0" smtClean="0"/>
              <a:t>.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sz="3600" dirty="0" err="1"/>
              <a:t>There</a:t>
            </a:r>
            <a:r>
              <a:rPr lang="sl-SI" sz="3600" dirty="0"/>
              <a:t>’s </a:t>
            </a:r>
            <a:r>
              <a:rPr lang="sl-SI" sz="3600" b="1" dirty="0"/>
              <a:t>a / </a:t>
            </a:r>
            <a:r>
              <a:rPr lang="sl-SI" sz="3600" b="1" dirty="0" err="1"/>
              <a:t>an</a:t>
            </a:r>
            <a:r>
              <a:rPr lang="sl-SI" sz="3600" b="1" dirty="0"/>
              <a:t> / </a:t>
            </a:r>
            <a:r>
              <a:rPr lang="sl-SI" sz="3600" b="1" dirty="0" err="1"/>
              <a:t>the</a:t>
            </a:r>
            <a:r>
              <a:rPr lang="sl-SI" sz="3600" dirty="0"/>
              <a:t> </a:t>
            </a:r>
            <a:r>
              <a:rPr lang="sl-SI" sz="3600" dirty="0" err="1"/>
              <a:t>art</a:t>
            </a:r>
            <a:r>
              <a:rPr lang="sl-SI" sz="3600" dirty="0"/>
              <a:t> </a:t>
            </a:r>
            <a:r>
              <a:rPr lang="sl-SI" sz="3600" dirty="0" err="1"/>
              <a:t>gallery</a:t>
            </a:r>
            <a:r>
              <a:rPr lang="sl-SI" sz="3600" dirty="0"/>
              <a:t> </a:t>
            </a:r>
            <a:r>
              <a:rPr lang="sl-SI" sz="3600" dirty="0" err="1"/>
              <a:t>near</a:t>
            </a:r>
            <a:r>
              <a:rPr lang="sl-SI" sz="3600" dirty="0"/>
              <a:t> </a:t>
            </a:r>
            <a:r>
              <a:rPr lang="sl-SI" sz="3600" dirty="0" err="1"/>
              <a:t>my</a:t>
            </a:r>
            <a:r>
              <a:rPr lang="sl-SI" sz="3600" dirty="0"/>
              <a:t> </a:t>
            </a:r>
            <a:r>
              <a:rPr lang="sl-SI" sz="3600" dirty="0" err="1"/>
              <a:t>school</a:t>
            </a:r>
            <a:r>
              <a:rPr lang="sl-SI" sz="3600" dirty="0"/>
              <a:t>. I </a:t>
            </a:r>
            <a:r>
              <a:rPr lang="sl-SI" sz="3600" dirty="0" err="1"/>
              <a:t>sometimes</a:t>
            </a:r>
            <a:r>
              <a:rPr lang="sl-SI" sz="3600" dirty="0"/>
              <a:t> go to </a:t>
            </a:r>
            <a:r>
              <a:rPr lang="sl-SI" sz="3600" b="1" dirty="0"/>
              <a:t>a / </a:t>
            </a:r>
            <a:r>
              <a:rPr lang="sl-SI" sz="3600" b="1" dirty="0" err="1"/>
              <a:t>an</a:t>
            </a:r>
            <a:r>
              <a:rPr lang="sl-SI" sz="3600" b="1" dirty="0"/>
              <a:t> / </a:t>
            </a:r>
            <a:r>
              <a:rPr lang="sl-SI" sz="3600" b="1" dirty="0" err="1"/>
              <a:t>the</a:t>
            </a:r>
            <a:r>
              <a:rPr lang="sl-SI" sz="3600" dirty="0"/>
              <a:t> </a:t>
            </a:r>
            <a:r>
              <a:rPr lang="sl-SI" sz="3600" dirty="0" err="1"/>
              <a:t>art</a:t>
            </a:r>
            <a:r>
              <a:rPr lang="sl-SI" sz="3600" dirty="0"/>
              <a:t> </a:t>
            </a:r>
            <a:r>
              <a:rPr lang="sl-SI" sz="3600" dirty="0" err="1"/>
              <a:t>gallery</a:t>
            </a:r>
            <a:r>
              <a:rPr lang="sl-SI" sz="3600" dirty="0"/>
              <a:t> </a:t>
            </a:r>
            <a:r>
              <a:rPr lang="sl-SI" sz="3600" dirty="0" err="1"/>
              <a:t>when</a:t>
            </a:r>
            <a:r>
              <a:rPr lang="sl-SI" sz="3600" dirty="0"/>
              <a:t> I’ve </a:t>
            </a:r>
            <a:r>
              <a:rPr lang="sl-SI" sz="3600" dirty="0" err="1"/>
              <a:t>got</a:t>
            </a:r>
            <a:r>
              <a:rPr lang="sl-SI" sz="3600" dirty="0"/>
              <a:t> </a:t>
            </a:r>
            <a:r>
              <a:rPr lang="sl-SI" sz="3600" dirty="0" err="1"/>
              <a:t>homework</a:t>
            </a:r>
            <a:r>
              <a:rPr lang="sl-SI" sz="3600" dirty="0"/>
              <a:t> </a:t>
            </a:r>
            <a:r>
              <a:rPr lang="sl-SI" sz="3600" dirty="0" err="1"/>
              <a:t>for</a:t>
            </a:r>
            <a:r>
              <a:rPr lang="sl-SI" sz="3600" dirty="0"/>
              <a:t> </a:t>
            </a:r>
            <a:r>
              <a:rPr lang="sl-SI" sz="3600" dirty="0" err="1"/>
              <a:t>art</a:t>
            </a:r>
            <a:r>
              <a:rPr lang="sl-SI" sz="3600" dirty="0"/>
              <a:t> </a:t>
            </a:r>
            <a:r>
              <a:rPr lang="sl-SI" sz="3600" dirty="0" err="1"/>
              <a:t>class</a:t>
            </a:r>
            <a:r>
              <a:rPr lang="sl-SI" sz="3600" dirty="0"/>
              <a:t>. </a:t>
            </a:r>
            <a:r>
              <a:rPr lang="sl-SI" sz="3600" dirty="0" err="1"/>
              <a:t>There</a:t>
            </a:r>
            <a:r>
              <a:rPr lang="sl-SI" sz="3600" dirty="0"/>
              <a:t>’s  </a:t>
            </a:r>
            <a:r>
              <a:rPr lang="sl-SI" sz="3600" b="1" dirty="0"/>
              <a:t>a / </a:t>
            </a:r>
            <a:r>
              <a:rPr lang="sl-SI" sz="3600" b="1" dirty="0" err="1"/>
              <a:t>an</a:t>
            </a:r>
            <a:r>
              <a:rPr lang="sl-SI" sz="3600" b="1" dirty="0"/>
              <a:t> / </a:t>
            </a:r>
            <a:r>
              <a:rPr lang="sl-SI" sz="3600" b="1" dirty="0" err="1"/>
              <a:t>the</a:t>
            </a:r>
            <a:r>
              <a:rPr lang="sl-SI" sz="3600" dirty="0"/>
              <a:t> </a:t>
            </a:r>
            <a:r>
              <a:rPr lang="sl-SI" sz="3600" dirty="0" err="1"/>
              <a:t>café</a:t>
            </a:r>
            <a:r>
              <a:rPr lang="sl-SI" sz="3600" dirty="0"/>
              <a:t> in </a:t>
            </a:r>
            <a:r>
              <a:rPr lang="sl-SI" sz="3600" dirty="0" err="1"/>
              <a:t>the</a:t>
            </a:r>
            <a:r>
              <a:rPr lang="sl-SI" sz="3600" dirty="0"/>
              <a:t> </a:t>
            </a:r>
            <a:r>
              <a:rPr lang="sl-SI" sz="3600" dirty="0" err="1"/>
              <a:t>gallery</a:t>
            </a:r>
            <a:r>
              <a:rPr lang="sl-SI" sz="3600" dirty="0"/>
              <a:t>. I </a:t>
            </a:r>
            <a:r>
              <a:rPr lang="sl-SI" sz="3600" dirty="0" err="1"/>
              <a:t>usually</a:t>
            </a:r>
            <a:r>
              <a:rPr lang="sl-SI" sz="3600" dirty="0"/>
              <a:t> </a:t>
            </a:r>
            <a:r>
              <a:rPr lang="sl-SI" sz="3600" dirty="0" err="1"/>
              <a:t>buy</a:t>
            </a:r>
            <a:r>
              <a:rPr lang="sl-SI" sz="3600" dirty="0"/>
              <a:t> </a:t>
            </a:r>
            <a:r>
              <a:rPr lang="sl-SI" sz="3600" b="1" dirty="0"/>
              <a:t>a / </a:t>
            </a:r>
            <a:r>
              <a:rPr lang="sl-SI" sz="3600" b="1" dirty="0" err="1"/>
              <a:t>an</a:t>
            </a:r>
            <a:r>
              <a:rPr lang="sl-SI" sz="3600" b="1" dirty="0"/>
              <a:t> / </a:t>
            </a:r>
            <a:r>
              <a:rPr lang="sl-SI" sz="3600" b="1" dirty="0" err="1"/>
              <a:t>the</a:t>
            </a:r>
            <a:r>
              <a:rPr lang="sl-SI" sz="3600" b="1" dirty="0"/>
              <a:t> </a:t>
            </a:r>
            <a:r>
              <a:rPr lang="sl-SI" sz="3600" dirty="0" err="1"/>
              <a:t>drink</a:t>
            </a:r>
            <a:r>
              <a:rPr lang="sl-SI" sz="3600" dirty="0"/>
              <a:t> </a:t>
            </a:r>
            <a:r>
              <a:rPr lang="sl-SI" sz="3600" dirty="0" err="1"/>
              <a:t>there</a:t>
            </a:r>
            <a:r>
              <a:rPr lang="sl-SI" sz="3600" dirty="0"/>
              <a:t>.  </a:t>
            </a:r>
            <a:r>
              <a:rPr lang="sl-SI" sz="3600" b="1" dirty="0"/>
              <a:t>A / An / </a:t>
            </a:r>
            <a:r>
              <a:rPr lang="sl-SI" sz="3600" b="1" dirty="0" err="1"/>
              <a:t>The</a:t>
            </a:r>
            <a:r>
              <a:rPr lang="sl-SI" sz="3600" dirty="0"/>
              <a:t> </a:t>
            </a:r>
            <a:r>
              <a:rPr lang="sl-SI" sz="3600" dirty="0" err="1"/>
              <a:t>café</a:t>
            </a:r>
            <a:r>
              <a:rPr lang="sl-SI" sz="3600" dirty="0"/>
              <a:t> is </a:t>
            </a:r>
            <a:r>
              <a:rPr lang="sl-SI" sz="3600" dirty="0" err="1"/>
              <a:t>really</a:t>
            </a:r>
            <a:r>
              <a:rPr lang="sl-SI" sz="3600" dirty="0"/>
              <a:t> </a:t>
            </a:r>
            <a:r>
              <a:rPr lang="sl-SI" sz="3600" dirty="0" err="1"/>
              <a:t>nice</a:t>
            </a:r>
            <a:r>
              <a:rPr lang="sl-SI" sz="3600" dirty="0"/>
              <a:t>, </a:t>
            </a:r>
            <a:r>
              <a:rPr lang="sl-SI" sz="3600" dirty="0" err="1"/>
              <a:t>and</a:t>
            </a:r>
            <a:r>
              <a:rPr lang="sl-SI" sz="3600" dirty="0"/>
              <a:t> it </a:t>
            </a:r>
            <a:r>
              <a:rPr lang="sl-SI" sz="3600" dirty="0" err="1"/>
              <a:t>isn</a:t>
            </a:r>
            <a:r>
              <a:rPr lang="sl-SI" sz="3600" dirty="0"/>
              <a:t>’t </a:t>
            </a:r>
            <a:r>
              <a:rPr lang="sl-SI" sz="3600" b="1" dirty="0"/>
              <a:t>a / </a:t>
            </a:r>
            <a:r>
              <a:rPr lang="sl-SI" sz="3600" b="1" dirty="0" err="1"/>
              <a:t>an</a:t>
            </a:r>
            <a:r>
              <a:rPr lang="sl-SI" sz="3600" b="1" dirty="0"/>
              <a:t> / </a:t>
            </a:r>
            <a:r>
              <a:rPr lang="sl-SI" sz="3600" b="1" dirty="0" err="1"/>
              <a:t>the</a:t>
            </a:r>
            <a:r>
              <a:rPr lang="sl-SI" sz="3600" dirty="0"/>
              <a:t> </a:t>
            </a:r>
            <a:r>
              <a:rPr lang="sl-SI" sz="3600" dirty="0" err="1"/>
              <a:t>expensive</a:t>
            </a:r>
            <a:r>
              <a:rPr lang="sl-SI" sz="3600" dirty="0"/>
              <a:t> </a:t>
            </a:r>
            <a:r>
              <a:rPr lang="sl-SI" sz="3600" dirty="0" err="1"/>
              <a:t>place</a:t>
            </a:r>
            <a:r>
              <a:rPr lang="sl-SI" sz="3600" dirty="0"/>
              <a:t>!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698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385</Words>
  <Application>Microsoft Office PowerPoint</Application>
  <PresentationFormat>Diaprojekcija na zaslonu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Officeova tema</vt:lpstr>
      <vt:lpstr>some, any, much, many, a lot of</vt:lpstr>
      <vt:lpstr>some +   any - ? There are some apples.  There aren‘t any apples.      Are there any apples?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Jure</dc:creator>
  <cp:lastModifiedBy>P6</cp:lastModifiedBy>
  <cp:revision>9</cp:revision>
  <dcterms:created xsi:type="dcterms:W3CDTF">2014-02-26T22:16:26Z</dcterms:created>
  <dcterms:modified xsi:type="dcterms:W3CDTF">2020-03-04T10:55:52Z</dcterms:modified>
</cp:coreProperties>
</file>