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738D6-2D17-42CA-86C6-55D7ED6B8B5B}" type="datetimeFigureOut">
              <a:rPr lang="sl-SI" smtClean="0"/>
              <a:t>25. 09. 2018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9438-648E-41A3-B261-CDBC89191CA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20741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738D6-2D17-42CA-86C6-55D7ED6B8B5B}" type="datetimeFigureOut">
              <a:rPr lang="sl-SI" smtClean="0"/>
              <a:t>25. 09. 2018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9438-648E-41A3-B261-CDBC89191CA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48083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738D6-2D17-42CA-86C6-55D7ED6B8B5B}" type="datetimeFigureOut">
              <a:rPr lang="sl-SI" smtClean="0"/>
              <a:t>25. 09. 2018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9438-648E-41A3-B261-CDBC89191CA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16663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738D6-2D17-42CA-86C6-55D7ED6B8B5B}" type="datetimeFigureOut">
              <a:rPr lang="sl-SI" smtClean="0"/>
              <a:t>25. 09. 2018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9438-648E-41A3-B261-CDBC89191CA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6705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738D6-2D17-42CA-86C6-55D7ED6B8B5B}" type="datetimeFigureOut">
              <a:rPr lang="sl-SI" smtClean="0"/>
              <a:t>25. 09. 2018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9438-648E-41A3-B261-CDBC89191CA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67640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738D6-2D17-42CA-86C6-55D7ED6B8B5B}" type="datetimeFigureOut">
              <a:rPr lang="sl-SI" smtClean="0"/>
              <a:t>25. 09. 2018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9438-648E-41A3-B261-CDBC89191CA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00322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738D6-2D17-42CA-86C6-55D7ED6B8B5B}" type="datetimeFigureOut">
              <a:rPr lang="sl-SI" smtClean="0"/>
              <a:t>25. 09. 2018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9438-648E-41A3-B261-CDBC89191CA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60645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738D6-2D17-42CA-86C6-55D7ED6B8B5B}" type="datetimeFigureOut">
              <a:rPr lang="sl-SI" smtClean="0"/>
              <a:t>25. 09. 2018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9438-648E-41A3-B261-CDBC89191CA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43706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738D6-2D17-42CA-86C6-55D7ED6B8B5B}" type="datetimeFigureOut">
              <a:rPr lang="sl-SI" smtClean="0"/>
              <a:t>25. 09. 2018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9438-648E-41A3-B261-CDBC89191CA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1096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738D6-2D17-42CA-86C6-55D7ED6B8B5B}" type="datetimeFigureOut">
              <a:rPr lang="sl-SI" smtClean="0"/>
              <a:t>25. 09. 2018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9438-648E-41A3-B261-CDBC89191CA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8008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738D6-2D17-42CA-86C6-55D7ED6B8B5B}" type="datetimeFigureOut">
              <a:rPr lang="sl-SI" smtClean="0"/>
              <a:t>25. 09. 2018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09438-648E-41A3-B261-CDBC89191CA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35843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738D6-2D17-42CA-86C6-55D7ED6B8B5B}" type="datetimeFigureOut">
              <a:rPr lang="sl-SI" smtClean="0"/>
              <a:t>25. 09. 2018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09438-648E-41A3-B261-CDBC89191CA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3492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z="4000" b="1" dirty="0" err="1" smtClean="0"/>
              <a:t>Present</a:t>
            </a:r>
            <a:r>
              <a:rPr lang="sl-SI" sz="4000" b="1" dirty="0" smtClean="0"/>
              <a:t> </a:t>
            </a:r>
            <a:r>
              <a:rPr lang="sl-SI" sz="4000" b="1" dirty="0" err="1" smtClean="0"/>
              <a:t>Simple</a:t>
            </a:r>
            <a:r>
              <a:rPr lang="sl-SI" sz="4000" b="1" dirty="0" smtClean="0"/>
              <a:t>/</a:t>
            </a:r>
            <a:r>
              <a:rPr lang="sl-SI" sz="4000" b="1" dirty="0" err="1" smtClean="0"/>
              <a:t>Present</a:t>
            </a:r>
            <a:r>
              <a:rPr lang="sl-SI" sz="4000" b="1" dirty="0" smtClean="0"/>
              <a:t> </a:t>
            </a:r>
            <a:r>
              <a:rPr lang="sl-SI" sz="4000" b="1" dirty="0" err="1" smtClean="0"/>
              <a:t>Continuous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5" name="Ograda vsebine 4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3000" dirty="0" smtClean="0"/>
              <a:t>1</a:t>
            </a:r>
            <a:r>
              <a:rPr lang="sl-SI" sz="3000" dirty="0"/>
              <a:t>. </a:t>
            </a:r>
            <a:r>
              <a:rPr lang="sl-SI" sz="3000" dirty="0" err="1"/>
              <a:t>Every</a:t>
            </a:r>
            <a:r>
              <a:rPr lang="sl-SI" sz="3000" dirty="0"/>
              <a:t> </a:t>
            </a:r>
            <a:r>
              <a:rPr lang="sl-SI" sz="3000" dirty="0" err="1"/>
              <a:t>Monday</a:t>
            </a:r>
            <a:r>
              <a:rPr lang="sl-SI" sz="3000" dirty="0"/>
              <a:t>, Sally </a:t>
            </a:r>
            <a:r>
              <a:rPr lang="sl-SI" sz="3000" dirty="0" smtClean="0"/>
              <a:t>_______(</a:t>
            </a:r>
            <a:r>
              <a:rPr lang="sl-SI" sz="3000" dirty="0" err="1"/>
              <a:t>drive</a:t>
            </a:r>
            <a:r>
              <a:rPr lang="sl-SI" sz="3000" dirty="0"/>
              <a:t>) </a:t>
            </a:r>
            <a:r>
              <a:rPr lang="sl-SI" sz="3000" dirty="0" err="1"/>
              <a:t>her</a:t>
            </a:r>
            <a:r>
              <a:rPr lang="sl-SI" sz="3000" dirty="0"/>
              <a:t> </a:t>
            </a:r>
            <a:r>
              <a:rPr lang="sl-SI" sz="3000" dirty="0" err="1"/>
              <a:t>kids</a:t>
            </a:r>
            <a:r>
              <a:rPr lang="sl-SI" sz="3000" dirty="0"/>
              <a:t> to </a:t>
            </a:r>
            <a:r>
              <a:rPr lang="sl-SI" sz="3000" dirty="0" err="1"/>
              <a:t>football</a:t>
            </a:r>
            <a:r>
              <a:rPr lang="sl-SI" sz="3000" dirty="0"/>
              <a:t> </a:t>
            </a:r>
            <a:r>
              <a:rPr lang="sl-SI" sz="3000" dirty="0" err="1"/>
              <a:t>practice</a:t>
            </a:r>
            <a:r>
              <a:rPr lang="sl-SI" sz="3000" dirty="0"/>
              <a:t>. </a:t>
            </a:r>
            <a:br>
              <a:rPr lang="sl-SI" sz="3000" dirty="0"/>
            </a:br>
            <a:r>
              <a:rPr lang="sl-SI" sz="3000" dirty="0" smtClean="0"/>
              <a:t>2</a:t>
            </a:r>
            <a:r>
              <a:rPr lang="sl-SI" sz="3000" dirty="0"/>
              <a:t>. </a:t>
            </a:r>
            <a:r>
              <a:rPr lang="sl-SI" sz="3000" dirty="0" err="1" smtClean="0"/>
              <a:t>My</a:t>
            </a:r>
            <a:r>
              <a:rPr lang="sl-SI" sz="3000" dirty="0" smtClean="0"/>
              <a:t> </a:t>
            </a:r>
            <a:r>
              <a:rPr lang="sl-SI" sz="3000" dirty="0" err="1" smtClean="0"/>
              <a:t>brother</a:t>
            </a:r>
            <a:r>
              <a:rPr lang="sl-SI" sz="3000" dirty="0" smtClean="0"/>
              <a:t> </a:t>
            </a:r>
            <a:r>
              <a:rPr lang="sl-SI" sz="3000" dirty="0" err="1" smtClean="0"/>
              <a:t>usually</a:t>
            </a:r>
            <a:r>
              <a:rPr lang="sl-SI" sz="3000" dirty="0" smtClean="0"/>
              <a:t> </a:t>
            </a:r>
            <a:r>
              <a:rPr lang="sl-SI" sz="3000" dirty="0" smtClean="0"/>
              <a:t>_______ </a:t>
            </a:r>
            <a:r>
              <a:rPr lang="sl-SI" sz="3000" dirty="0" smtClean="0"/>
              <a:t>(</a:t>
            </a:r>
            <a:r>
              <a:rPr lang="sl-SI" sz="3000" dirty="0" err="1" smtClean="0"/>
              <a:t>study</a:t>
            </a:r>
            <a:r>
              <a:rPr lang="sl-SI" sz="3000" dirty="0" smtClean="0"/>
              <a:t>) </a:t>
            </a:r>
            <a:r>
              <a:rPr lang="sl-SI" sz="3000" dirty="0" err="1" smtClean="0"/>
              <a:t>maths</a:t>
            </a:r>
            <a:r>
              <a:rPr lang="sl-SI" sz="3000" dirty="0" smtClean="0"/>
              <a:t>, </a:t>
            </a:r>
            <a:r>
              <a:rPr lang="sl-SI" sz="3000" dirty="0" err="1"/>
              <a:t>but</a:t>
            </a:r>
            <a:r>
              <a:rPr lang="sl-SI" sz="3000" dirty="0"/>
              <a:t> </a:t>
            </a:r>
            <a:r>
              <a:rPr lang="sl-SI" sz="3000" dirty="0" err="1" smtClean="0"/>
              <a:t>today</a:t>
            </a:r>
            <a:r>
              <a:rPr lang="sl-SI" sz="3000" dirty="0" smtClean="0"/>
              <a:t> </a:t>
            </a:r>
            <a:r>
              <a:rPr lang="sl-SI" sz="3000" dirty="0" smtClean="0"/>
              <a:t>he</a:t>
            </a:r>
            <a:r>
              <a:rPr lang="sl-SI" sz="3000" dirty="0" smtClean="0"/>
              <a:t> </a:t>
            </a:r>
            <a:r>
              <a:rPr lang="sl-SI" sz="3000" dirty="0" smtClean="0"/>
              <a:t>_______ (</a:t>
            </a:r>
            <a:r>
              <a:rPr lang="sl-SI" sz="3000" dirty="0" err="1"/>
              <a:t>study</a:t>
            </a:r>
            <a:r>
              <a:rPr lang="sl-SI" sz="3000" dirty="0"/>
              <a:t>) </a:t>
            </a:r>
            <a:r>
              <a:rPr lang="sl-SI" sz="3000" dirty="0" err="1" smtClean="0"/>
              <a:t>French</a:t>
            </a:r>
            <a:r>
              <a:rPr lang="sl-SI" sz="3000" dirty="0" smtClean="0"/>
              <a:t> </a:t>
            </a:r>
            <a:r>
              <a:rPr lang="sl-SI" sz="3000" dirty="0" err="1" smtClean="0"/>
              <a:t>for</a:t>
            </a:r>
            <a:r>
              <a:rPr lang="sl-SI" sz="3000" dirty="0" smtClean="0"/>
              <a:t> his </a:t>
            </a:r>
            <a:r>
              <a:rPr lang="sl-SI" sz="3000" dirty="0" err="1" smtClean="0"/>
              <a:t>exam</a:t>
            </a:r>
            <a:r>
              <a:rPr lang="sl-SI" sz="3000" dirty="0" smtClean="0"/>
              <a:t>.</a:t>
            </a:r>
            <a:r>
              <a:rPr lang="sl-SI" sz="3000" dirty="0"/>
              <a:t/>
            </a:r>
            <a:br>
              <a:rPr lang="sl-SI" sz="3000" dirty="0"/>
            </a:br>
            <a:r>
              <a:rPr lang="sl-SI" sz="3000" dirty="0"/>
              <a:t>3. </a:t>
            </a:r>
            <a:r>
              <a:rPr lang="sl-SI" sz="3000" dirty="0"/>
              <a:t>_____ (be) </a:t>
            </a:r>
            <a:r>
              <a:rPr lang="sl-SI" sz="3000" dirty="0" err="1"/>
              <a:t>there</a:t>
            </a:r>
            <a:r>
              <a:rPr lang="sl-SI" sz="3000" dirty="0"/>
              <a:t> a </a:t>
            </a:r>
            <a:r>
              <a:rPr lang="sl-SI" sz="3000" dirty="0" err="1"/>
              <a:t>cinema</a:t>
            </a:r>
            <a:r>
              <a:rPr lang="sl-SI" sz="3000" dirty="0"/>
              <a:t> in Polje?</a:t>
            </a:r>
            <a:r>
              <a:rPr lang="sl-SI" sz="3000" dirty="0"/>
              <a:t/>
            </a:r>
            <a:br>
              <a:rPr lang="sl-SI" sz="3000" dirty="0"/>
            </a:br>
            <a:r>
              <a:rPr lang="sl-SI" sz="3000" dirty="0"/>
              <a:t>4. Don't </a:t>
            </a:r>
            <a:r>
              <a:rPr lang="sl-SI" sz="3000" dirty="0" err="1"/>
              <a:t>forget</a:t>
            </a:r>
            <a:r>
              <a:rPr lang="sl-SI" sz="3000" dirty="0"/>
              <a:t> to take </a:t>
            </a:r>
            <a:r>
              <a:rPr lang="sl-SI" sz="3000" dirty="0" err="1"/>
              <a:t>your</a:t>
            </a:r>
            <a:r>
              <a:rPr lang="sl-SI" sz="3000" dirty="0"/>
              <a:t> </a:t>
            </a:r>
            <a:r>
              <a:rPr lang="sl-SI" sz="3000" dirty="0" err="1"/>
              <a:t>umbrella</a:t>
            </a:r>
            <a:r>
              <a:rPr lang="sl-SI" sz="3000" dirty="0"/>
              <a:t>. It </a:t>
            </a:r>
            <a:r>
              <a:rPr lang="sl-SI" sz="3000" dirty="0" smtClean="0"/>
              <a:t>_______ (</a:t>
            </a:r>
            <a:r>
              <a:rPr lang="sl-SI" sz="3000" dirty="0" err="1"/>
              <a:t>rain</a:t>
            </a:r>
            <a:r>
              <a:rPr lang="sl-SI" sz="3000" dirty="0" smtClean="0"/>
              <a:t>). </a:t>
            </a:r>
            <a:r>
              <a:rPr lang="sl-SI" sz="3000" dirty="0"/>
              <a:t/>
            </a:r>
            <a:br>
              <a:rPr lang="sl-SI" sz="3000" dirty="0"/>
            </a:br>
            <a:r>
              <a:rPr lang="sl-SI" sz="3000" dirty="0"/>
              <a:t>5. </a:t>
            </a:r>
            <a:r>
              <a:rPr lang="sl-SI" sz="3000" dirty="0" smtClean="0"/>
              <a:t>______ he ______ (</a:t>
            </a:r>
            <a:r>
              <a:rPr lang="sl-SI" sz="3000" dirty="0" err="1" smtClean="0"/>
              <a:t>have</a:t>
            </a:r>
            <a:r>
              <a:rPr lang="sl-SI" sz="3000" dirty="0" smtClean="0"/>
              <a:t>) PE </a:t>
            </a:r>
            <a:r>
              <a:rPr lang="sl-SI" sz="3000" dirty="0" err="1" smtClean="0"/>
              <a:t>today</a:t>
            </a:r>
            <a:r>
              <a:rPr lang="sl-SI" sz="3000" dirty="0" smtClean="0"/>
              <a:t>?</a:t>
            </a:r>
          </a:p>
          <a:p>
            <a:pPr marL="0" indent="0">
              <a:buNone/>
            </a:pPr>
            <a:r>
              <a:rPr lang="sl-SI" sz="3000" dirty="0" smtClean="0"/>
              <a:t>6. ______ he ______ (</a:t>
            </a:r>
            <a:r>
              <a:rPr lang="sl-SI" sz="3000" dirty="0" err="1" smtClean="0"/>
              <a:t>have</a:t>
            </a:r>
            <a:r>
              <a:rPr lang="sl-SI" sz="3000" dirty="0" smtClean="0"/>
              <a:t> </a:t>
            </a:r>
            <a:r>
              <a:rPr lang="sl-SI" sz="3000" dirty="0" err="1" smtClean="0"/>
              <a:t>got</a:t>
            </a:r>
            <a:r>
              <a:rPr lang="sl-SI" sz="3000" dirty="0" smtClean="0"/>
              <a:t>) a car?</a:t>
            </a:r>
          </a:p>
          <a:p>
            <a:pPr marL="0" indent="0">
              <a:buNone/>
            </a:pPr>
            <a:r>
              <a:rPr lang="sl-SI" sz="3000" dirty="0" smtClean="0"/>
              <a:t>7. ______ </a:t>
            </a:r>
            <a:r>
              <a:rPr lang="sl-SI" sz="3000" dirty="0" err="1" smtClean="0"/>
              <a:t>you</a:t>
            </a:r>
            <a:r>
              <a:rPr lang="sl-SI" sz="3000" dirty="0" smtClean="0"/>
              <a:t> ______ (</a:t>
            </a:r>
            <a:r>
              <a:rPr lang="sl-SI" sz="3000" dirty="0" err="1" smtClean="0"/>
              <a:t>have</a:t>
            </a:r>
            <a:r>
              <a:rPr lang="sl-SI" sz="3000" dirty="0" smtClean="0"/>
              <a:t>) a </a:t>
            </a:r>
            <a:r>
              <a:rPr lang="sl-SI" sz="3000" dirty="0" err="1" smtClean="0"/>
              <a:t>nice</a:t>
            </a:r>
            <a:r>
              <a:rPr lang="sl-SI" sz="3000" dirty="0" smtClean="0"/>
              <a:t> time </a:t>
            </a:r>
            <a:r>
              <a:rPr lang="sl-SI" sz="3000" dirty="0" err="1" smtClean="0"/>
              <a:t>now</a:t>
            </a:r>
            <a:r>
              <a:rPr lang="sl-SI" sz="3000" dirty="0" smtClean="0"/>
              <a:t>?</a:t>
            </a:r>
          </a:p>
          <a:p>
            <a:pPr marL="0" indent="0">
              <a:buNone/>
            </a:pPr>
            <a:r>
              <a:rPr lang="sl-SI" sz="3000" dirty="0" smtClean="0"/>
              <a:t>8. Anna _______ (not go) to </a:t>
            </a:r>
            <a:r>
              <a:rPr lang="sl-SI" sz="3000" dirty="0" err="1" smtClean="0"/>
              <a:t>school</a:t>
            </a:r>
            <a:r>
              <a:rPr lang="sl-SI" sz="3000" dirty="0" smtClean="0"/>
              <a:t> at </a:t>
            </a:r>
            <a:r>
              <a:rPr lang="sl-SI" sz="3000" dirty="0" err="1" smtClean="0"/>
              <a:t>the</a:t>
            </a:r>
            <a:r>
              <a:rPr lang="sl-SI" sz="3000" dirty="0" smtClean="0"/>
              <a:t> weekend.</a:t>
            </a:r>
          </a:p>
          <a:p>
            <a:pPr marL="0" indent="0">
              <a:buNone/>
            </a:pPr>
            <a:r>
              <a:rPr lang="sl-SI" sz="3000" dirty="0" smtClean="0"/>
              <a:t>9</a:t>
            </a:r>
            <a:r>
              <a:rPr lang="sl-SI" sz="3000" dirty="0"/>
              <a:t>. </a:t>
            </a:r>
            <a:r>
              <a:rPr lang="sl-SI" sz="3000" dirty="0" err="1"/>
              <a:t>Shhhhh</a:t>
            </a:r>
            <a:r>
              <a:rPr lang="sl-SI" sz="3000" dirty="0"/>
              <a:t>! Be </a:t>
            </a:r>
            <a:r>
              <a:rPr lang="sl-SI" sz="3000" dirty="0" err="1"/>
              <a:t>quiet</a:t>
            </a:r>
            <a:r>
              <a:rPr lang="sl-SI" sz="3000" dirty="0"/>
              <a:t>! John _______ (</a:t>
            </a:r>
            <a:r>
              <a:rPr lang="sl-SI" sz="3000" dirty="0" err="1"/>
              <a:t>sleep</a:t>
            </a:r>
            <a:r>
              <a:rPr lang="sl-SI" sz="3000" dirty="0"/>
              <a:t>). </a:t>
            </a:r>
            <a:endParaRPr lang="sl-SI" sz="3000" dirty="0" smtClean="0"/>
          </a:p>
          <a:p>
            <a:pPr marL="0" indent="0">
              <a:buNone/>
            </a:pPr>
            <a:endParaRPr lang="sl-SI" sz="3000" dirty="0"/>
          </a:p>
        </p:txBody>
      </p:sp>
    </p:spTree>
    <p:extLst>
      <p:ext uri="{BB962C8B-B14F-4D97-AF65-F5344CB8AC3E}">
        <p14:creationId xmlns:p14="http://schemas.microsoft.com/office/powerpoint/2010/main" val="376075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sl-SI" sz="3600" b="1" dirty="0" smtClean="0"/>
              <a:t>Past </a:t>
            </a:r>
            <a:r>
              <a:rPr lang="sl-SI" sz="3600" b="1" dirty="0" err="1" smtClean="0"/>
              <a:t>Simple</a:t>
            </a:r>
            <a:endParaRPr lang="sl-SI" sz="3600" b="1" dirty="0"/>
          </a:p>
        </p:txBody>
      </p:sp>
      <p:sp>
        <p:nvSpPr>
          <p:cNvPr id="5" name="Ograda vsebine 4"/>
          <p:cNvSpPr>
            <a:spLocks noGrp="1"/>
          </p:cNvSpPr>
          <p:nvPr>
            <p:ph idx="1"/>
          </p:nvPr>
        </p:nvSpPr>
        <p:spPr>
          <a:xfrm>
            <a:off x="467544" y="521296"/>
            <a:ext cx="8229600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 I </a:t>
            </a:r>
            <a:r>
              <a:rPr lang="sl-SI" dirty="0" smtClean="0"/>
              <a:t>_______</a:t>
            </a:r>
            <a:r>
              <a:rPr lang="en-US" dirty="0" smtClean="0"/>
              <a:t>(</a:t>
            </a:r>
            <a:r>
              <a:rPr lang="en-US" dirty="0"/>
              <a:t>drive) my new car </a:t>
            </a:r>
            <a:r>
              <a:rPr lang="sl-SI" dirty="0" err="1" smtClean="0"/>
              <a:t>yesterday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2. She </a:t>
            </a:r>
            <a:r>
              <a:rPr lang="sl-SI" dirty="0" smtClean="0"/>
              <a:t>_______</a:t>
            </a:r>
            <a:r>
              <a:rPr lang="en-US" dirty="0" smtClean="0"/>
              <a:t>(</a:t>
            </a:r>
            <a:r>
              <a:rPr lang="en-US" dirty="0"/>
              <a:t>walk) down the </a:t>
            </a:r>
            <a:r>
              <a:rPr lang="en-US" dirty="0" smtClean="0"/>
              <a:t>street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en-US" dirty="0" smtClean="0"/>
              <a:t> </a:t>
            </a:r>
            <a:r>
              <a:rPr lang="en-US" dirty="0"/>
              <a:t>she </a:t>
            </a:r>
            <a:r>
              <a:rPr lang="sl-SI" dirty="0" smtClean="0"/>
              <a:t>_______</a:t>
            </a:r>
            <a:r>
              <a:rPr lang="en-US" dirty="0" smtClean="0"/>
              <a:t>(</a:t>
            </a:r>
            <a:r>
              <a:rPr lang="en-US" dirty="0"/>
              <a:t>trip) </a:t>
            </a:r>
            <a:r>
              <a:rPr lang="sl-SI" dirty="0" err="1" smtClean="0"/>
              <a:t>over</a:t>
            </a:r>
            <a:r>
              <a:rPr lang="sl-SI" dirty="0" smtClean="0"/>
              <a:t> a </a:t>
            </a:r>
            <a:r>
              <a:rPr lang="sl-SI" dirty="0" err="1" smtClean="0"/>
              <a:t>can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3. </a:t>
            </a:r>
            <a:r>
              <a:rPr lang="en-US" dirty="0" smtClean="0"/>
              <a:t>They </a:t>
            </a:r>
            <a:r>
              <a:rPr lang="sl-SI" dirty="0" smtClean="0"/>
              <a:t>__________</a:t>
            </a:r>
            <a:r>
              <a:rPr lang="en-US" dirty="0" smtClean="0"/>
              <a:t>(</a:t>
            </a:r>
            <a:r>
              <a:rPr lang="en-US" dirty="0"/>
              <a:t>not see) </a:t>
            </a:r>
            <a:r>
              <a:rPr lang="en-US" dirty="0" smtClean="0"/>
              <a:t>me.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4. I </a:t>
            </a:r>
            <a:r>
              <a:rPr lang="sl-SI" dirty="0" smtClean="0"/>
              <a:t>_______</a:t>
            </a:r>
            <a:r>
              <a:rPr lang="en-US" dirty="0" smtClean="0"/>
              <a:t>(</a:t>
            </a:r>
            <a:r>
              <a:rPr lang="sl-SI" dirty="0" err="1" smtClean="0"/>
              <a:t>buy</a:t>
            </a:r>
            <a:r>
              <a:rPr lang="en-US" dirty="0" smtClean="0"/>
              <a:t>) </a:t>
            </a:r>
            <a:r>
              <a:rPr lang="en-US" dirty="0"/>
              <a:t>a </a:t>
            </a:r>
            <a:r>
              <a:rPr lang="sl-SI" dirty="0" err="1" smtClean="0"/>
              <a:t>new</a:t>
            </a:r>
            <a:r>
              <a:rPr lang="sl-SI" dirty="0" smtClean="0"/>
              <a:t> </a:t>
            </a:r>
            <a:r>
              <a:rPr lang="sl-SI" dirty="0" err="1" smtClean="0"/>
              <a:t>dress</a:t>
            </a:r>
            <a:r>
              <a:rPr lang="sl-SI" dirty="0" smtClean="0"/>
              <a:t> last </a:t>
            </a:r>
            <a:r>
              <a:rPr lang="sl-SI" dirty="0" err="1" smtClean="0"/>
              <a:t>week</a:t>
            </a:r>
            <a:r>
              <a:rPr lang="sl-SI" dirty="0" smtClean="0"/>
              <a:t>.</a:t>
            </a:r>
          </a:p>
          <a:p>
            <a:pPr marL="0" indent="0">
              <a:buNone/>
            </a:pPr>
            <a:r>
              <a:rPr lang="sl-SI" dirty="0" smtClean="0"/>
              <a:t>5. </a:t>
            </a:r>
            <a:r>
              <a:rPr lang="en-US" dirty="0" smtClean="0"/>
              <a:t>I </a:t>
            </a:r>
            <a:r>
              <a:rPr lang="sl-SI" dirty="0" smtClean="0"/>
              <a:t>_________</a:t>
            </a:r>
            <a:r>
              <a:rPr lang="en-US" dirty="0" smtClean="0"/>
              <a:t>(</a:t>
            </a:r>
            <a:r>
              <a:rPr lang="en-US" dirty="0"/>
              <a:t>not hear) the phone.</a:t>
            </a:r>
            <a:br>
              <a:rPr lang="en-US" dirty="0"/>
            </a:br>
            <a:r>
              <a:rPr lang="sl-SI" dirty="0" smtClean="0"/>
              <a:t>6</a:t>
            </a:r>
            <a:r>
              <a:rPr lang="en-US" dirty="0" smtClean="0"/>
              <a:t>. </a:t>
            </a:r>
            <a:r>
              <a:rPr lang="en-US" dirty="0"/>
              <a:t>We </a:t>
            </a:r>
            <a:r>
              <a:rPr lang="sl-SI" dirty="0" smtClean="0"/>
              <a:t>________</a:t>
            </a:r>
            <a:r>
              <a:rPr lang="en-US" dirty="0" smtClean="0"/>
              <a:t>(</a:t>
            </a:r>
            <a:r>
              <a:rPr lang="sl-SI" dirty="0" err="1" smtClean="0"/>
              <a:t>write</a:t>
            </a:r>
            <a:r>
              <a:rPr lang="sl-SI" dirty="0" smtClean="0"/>
              <a:t>) a test </a:t>
            </a:r>
            <a:r>
              <a:rPr lang="sl-SI" dirty="0" smtClean="0"/>
              <a:t>last </a:t>
            </a:r>
            <a:r>
              <a:rPr lang="sl-SI" dirty="0" err="1" smtClean="0"/>
              <a:t>week</a:t>
            </a:r>
            <a:r>
              <a:rPr lang="sl-SI" dirty="0" smtClean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sl-SI" dirty="0" smtClean="0"/>
              <a:t>7</a:t>
            </a:r>
            <a:r>
              <a:rPr lang="en-US" dirty="0" smtClean="0"/>
              <a:t>. </a:t>
            </a:r>
            <a:r>
              <a:rPr lang="en-US" dirty="0" smtClean="0"/>
              <a:t>T</a:t>
            </a:r>
            <a:r>
              <a:rPr lang="sl-SI" dirty="0" smtClean="0"/>
              <a:t>om</a:t>
            </a:r>
            <a:r>
              <a:rPr lang="en-US" dirty="0" smtClean="0"/>
              <a:t> </a:t>
            </a:r>
            <a:r>
              <a:rPr lang="sl-SI" dirty="0" smtClean="0"/>
              <a:t>__________</a:t>
            </a:r>
            <a:r>
              <a:rPr lang="en-US" dirty="0" smtClean="0"/>
              <a:t>(</a:t>
            </a:r>
            <a:r>
              <a:rPr lang="sl-SI" dirty="0" smtClean="0"/>
              <a:t>not </a:t>
            </a:r>
            <a:r>
              <a:rPr lang="en-US" dirty="0" smtClean="0"/>
              <a:t>have</a:t>
            </a:r>
            <a:r>
              <a:rPr lang="en-US" dirty="0"/>
              <a:t>) </a:t>
            </a:r>
            <a:r>
              <a:rPr lang="en-US" dirty="0" smtClean="0"/>
              <a:t>fun </a:t>
            </a:r>
            <a:r>
              <a:rPr lang="en-US" dirty="0"/>
              <a:t>at the </a:t>
            </a:r>
            <a:r>
              <a:rPr lang="sl-SI" dirty="0" err="1" smtClean="0"/>
              <a:t>cinema</a:t>
            </a:r>
            <a:r>
              <a:rPr lang="sl-SI" dirty="0" smtClean="0"/>
              <a:t>, </a:t>
            </a:r>
            <a:r>
              <a:rPr lang="sl-SI" dirty="0" err="1" smtClean="0"/>
              <a:t>because</a:t>
            </a:r>
            <a:r>
              <a:rPr lang="sl-SI" dirty="0" smtClean="0"/>
              <a:t> his GF</a:t>
            </a:r>
            <a:r>
              <a:rPr lang="en-US" dirty="0" smtClean="0"/>
              <a:t> </a:t>
            </a:r>
            <a:r>
              <a:rPr lang="sl-SI" dirty="0" smtClean="0"/>
              <a:t>_______</a:t>
            </a:r>
            <a:r>
              <a:rPr lang="en-US" dirty="0" smtClean="0"/>
              <a:t>(</a:t>
            </a:r>
            <a:r>
              <a:rPr lang="sl-SI" dirty="0" err="1" smtClean="0"/>
              <a:t>cry</a:t>
            </a:r>
            <a:r>
              <a:rPr lang="en-US" dirty="0" smtClean="0"/>
              <a:t>) </a:t>
            </a:r>
            <a:r>
              <a:rPr lang="sl-SI" dirty="0" err="1" smtClean="0"/>
              <a:t>all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time</a:t>
            </a:r>
            <a:r>
              <a:rPr lang="en-US" dirty="0" smtClean="0"/>
              <a:t>.</a:t>
            </a: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8. I ______ (</a:t>
            </a:r>
            <a:r>
              <a:rPr lang="sl-SI" dirty="0" err="1" smtClean="0"/>
              <a:t>wake</a:t>
            </a:r>
            <a:r>
              <a:rPr lang="sl-SI" dirty="0" smtClean="0"/>
              <a:t>) up, _______ (</a:t>
            </a:r>
            <a:r>
              <a:rPr lang="sl-SI" dirty="0" err="1" smtClean="0"/>
              <a:t>have</a:t>
            </a:r>
            <a:r>
              <a:rPr lang="sl-SI" dirty="0" smtClean="0"/>
              <a:t>) a </a:t>
            </a:r>
            <a:r>
              <a:rPr lang="sl-SI" dirty="0" err="1" smtClean="0"/>
              <a:t>shower</a:t>
            </a:r>
            <a:r>
              <a:rPr lang="sl-SI" dirty="0" smtClean="0"/>
              <a:t> </a:t>
            </a:r>
            <a:r>
              <a:rPr lang="sl-SI" dirty="0" err="1" smtClean="0"/>
              <a:t>and</a:t>
            </a:r>
            <a:r>
              <a:rPr lang="sl-SI" dirty="0" smtClean="0"/>
              <a:t> ______ (go) to </a:t>
            </a:r>
            <a:r>
              <a:rPr lang="sl-SI" dirty="0" err="1" smtClean="0"/>
              <a:t>school</a:t>
            </a:r>
            <a:r>
              <a:rPr lang="sl-SI" dirty="0" smtClean="0"/>
              <a:t>.</a:t>
            </a:r>
          </a:p>
          <a:p>
            <a:pPr marL="0" indent="0">
              <a:buNone/>
            </a:pPr>
            <a:r>
              <a:rPr lang="sl-SI" dirty="0" smtClean="0"/>
              <a:t>9. _____ </a:t>
            </a:r>
            <a:r>
              <a:rPr lang="sl-SI" dirty="0" err="1" smtClean="0"/>
              <a:t>you</a:t>
            </a:r>
            <a:r>
              <a:rPr lang="sl-SI" dirty="0" smtClean="0"/>
              <a:t> ______ (</a:t>
            </a:r>
            <a:r>
              <a:rPr lang="sl-SI" dirty="0" err="1" smtClean="0"/>
              <a:t>watch</a:t>
            </a:r>
            <a:r>
              <a:rPr lang="sl-SI" dirty="0" smtClean="0"/>
              <a:t>) TV last </a:t>
            </a:r>
            <a:r>
              <a:rPr lang="sl-SI" dirty="0" err="1" smtClean="0"/>
              <a:t>night</a:t>
            </a:r>
            <a:r>
              <a:rPr lang="sl-SI" dirty="0" smtClean="0"/>
              <a:t>?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0151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4" name="Slika 3"/>
          <p:cNvPicPr/>
          <p:nvPr/>
        </p:nvPicPr>
        <p:blipFill rotWithShape="1">
          <a:blip r:embed="rId2"/>
          <a:srcRect l="6130" t="55124" r="67803" b="8575"/>
          <a:stretch/>
        </p:blipFill>
        <p:spPr bwMode="auto">
          <a:xfrm>
            <a:off x="971600" y="14599"/>
            <a:ext cx="7008321" cy="65833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03551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4" name="Slika 3"/>
          <p:cNvPicPr/>
          <p:nvPr/>
        </p:nvPicPr>
        <p:blipFill rotWithShape="1">
          <a:blip r:embed="rId2"/>
          <a:srcRect l="32197" t="32190" r="36861" b="8575"/>
          <a:stretch/>
        </p:blipFill>
        <p:spPr bwMode="auto">
          <a:xfrm>
            <a:off x="1043608" y="0"/>
            <a:ext cx="6840761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16436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4" name="Slika 3"/>
          <p:cNvPicPr/>
          <p:nvPr/>
        </p:nvPicPr>
        <p:blipFill rotWithShape="1">
          <a:blip r:embed="rId2"/>
          <a:srcRect l="63139" t="18822" r="7357" b="8575"/>
          <a:stretch/>
        </p:blipFill>
        <p:spPr bwMode="auto">
          <a:xfrm>
            <a:off x="1043608" y="17240"/>
            <a:ext cx="6840760" cy="68407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35135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1026" name="Picture 2" descr="Rezultat iskanja slik za family tree emp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492" y="29700"/>
            <a:ext cx="6821016" cy="6821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578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err="1" smtClean="0"/>
              <a:t>Say</a:t>
            </a:r>
            <a:r>
              <a:rPr lang="sl-SI" dirty="0" smtClean="0"/>
              <a:t> one sentence </a:t>
            </a:r>
            <a:r>
              <a:rPr lang="sl-SI" dirty="0" err="1" smtClean="0"/>
              <a:t>conected</a:t>
            </a:r>
            <a:r>
              <a:rPr lang="sl-SI" dirty="0" smtClean="0"/>
              <a:t> </a:t>
            </a:r>
            <a:r>
              <a:rPr lang="sl-SI" dirty="0" err="1" smtClean="0"/>
              <a:t>with</a:t>
            </a:r>
            <a:r>
              <a:rPr lang="sl-SI" dirty="0" smtClean="0"/>
              <a:t> </a:t>
            </a:r>
            <a:r>
              <a:rPr lang="sl-SI" dirty="0" err="1" smtClean="0"/>
              <a:t>school</a:t>
            </a:r>
            <a:r>
              <a:rPr lang="sl-SI" dirty="0" smtClean="0"/>
              <a:t>. Use one </a:t>
            </a:r>
            <a:r>
              <a:rPr lang="sl-SI" dirty="0" err="1" smtClean="0"/>
              <a:t>word</a:t>
            </a:r>
            <a:r>
              <a:rPr lang="sl-SI" dirty="0" smtClean="0"/>
              <a:t> </a:t>
            </a:r>
            <a:r>
              <a:rPr lang="sl-SI" dirty="0" err="1" smtClean="0"/>
              <a:t>from</a:t>
            </a:r>
            <a:r>
              <a:rPr lang="sl-SI" dirty="0" smtClean="0"/>
              <a:t>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box</a:t>
            </a:r>
            <a:r>
              <a:rPr lang="sl-SI" dirty="0" smtClean="0"/>
              <a:t> </a:t>
            </a:r>
            <a:r>
              <a:rPr lang="sl-SI" dirty="0" smtClean="0">
                <a:sym typeface="Wingdings" panose="05000000000000000000" pitchFamily="2" charset="2"/>
              </a:rPr>
              <a:t>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 fontScale="92500"/>
          </a:bodyPr>
          <a:lstStyle/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pPr marL="514350" indent="-514350">
              <a:buFont typeface="+mj-lt"/>
              <a:buAutoNum type="arabicPeriod"/>
            </a:pPr>
            <a:r>
              <a:rPr lang="sl-SI" dirty="0"/>
              <a:t>Ali lahko pogledam tvoje zapiske za </a:t>
            </a:r>
            <a:r>
              <a:rPr lang="sl-SI" dirty="0" smtClean="0"/>
              <a:t>matematiko?</a:t>
            </a:r>
            <a:endParaRPr lang="sl-SI" dirty="0"/>
          </a:p>
          <a:p>
            <a:pPr marL="514350" indent="-514350">
              <a:buFont typeface="+mj-lt"/>
              <a:buAutoNum type="arabicPeriod"/>
            </a:pPr>
            <a:r>
              <a:rPr lang="sl-SI" dirty="0"/>
              <a:t>Kdo je tvoj učitelj za </a:t>
            </a:r>
            <a:r>
              <a:rPr lang="sl-SI" dirty="0" smtClean="0"/>
              <a:t>fiziko?</a:t>
            </a:r>
            <a:endParaRPr lang="sl-SI" dirty="0"/>
          </a:p>
          <a:p>
            <a:pPr marL="514350" indent="-514350">
              <a:buFont typeface="+mj-lt"/>
              <a:buAutoNum type="arabicPeriod"/>
            </a:pPr>
            <a:r>
              <a:rPr lang="sl-SI" dirty="0"/>
              <a:t>Kdaj se začne ura telovadbe?</a:t>
            </a:r>
          </a:p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6546" y="1602013"/>
            <a:ext cx="9170546" cy="2555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23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457200" y="130622"/>
            <a:ext cx="4038600" cy="71148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dirty="0" smtClean="0"/>
              <a:t>be   _______________</a:t>
            </a:r>
            <a:r>
              <a:rPr lang="sl-SI" dirty="0"/>
              <a:t>	</a:t>
            </a:r>
            <a:endParaRPr lang="sl-SI" dirty="0" smtClean="0"/>
          </a:p>
          <a:p>
            <a:pPr marL="0" indent="0">
              <a:buNone/>
            </a:pPr>
            <a:r>
              <a:rPr lang="sl-SI" dirty="0" err="1" smtClean="0"/>
              <a:t>cut</a:t>
            </a:r>
            <a:r>
              <a:rPr lang="sl-SI" dirty="0" smtClean="0"/>
              <a:t>   ______________</a:t>
            </a:r>
            <a:r>
              <a:rPr lang="sl-SI" dirty="0"/>
              <a:t>	</a:t>
            </a:r>
            <a:endParaRPr lang="sl-SI" dirty="0" smtClean="0"/>
          </a:p>
          <a:p>
            <a:pPr marL="0" indent="0">
              <a:buNone/>
            </a:pPr>
            <a:r>
              <a:rPr lang="sl-SI" dirty="0" err="1" smtClean="0"/>
              <a:t>meet</a:t>
            </a:r>
            <a:r>
              <a:rPr lang="sl-SI" dirty="0" smtClean="0"/>
              <a:t>   _____________</a:t>
            </a:r>
            <a:r>
              <a:rPr lang="sl-SI" dirty="0"/>
              <a:t>	</a:t>
            </a: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do   ________________</a:t>
            </a:r>
            <a:endParaRPr lang="sl-SI" dirty="0"/>
          </a:p>
          <a:p>
            <a:pPr marL="0" indent="0">
              <a:buNone/>
            </a:pPr>
            <a:r>
              <a:rPr lang="sl-SI" dirty="0" err="1"/>
              <a:t>win</a:t>
            </a:r>
            <a:r>
              <a:rPr lang="sl-SI" dirty="0"/>
              <a:t>   </a:t>
            </a:r>
            <a:r>
              <a:rPr lang="sl-SI" dirty="0" smtClean="0"/>
              <a:t>_______________</a:t>
            </a:r>
          </a:p>
          <a:p>
            <a:pPr marL="0" indent="0">
              <a:buNone/>
            </a:pPr>
            <a:r>
              <a:rPr lang="sl-SI" dirty="0" err="1" smtClean="0"/>
              <a:t>sleep</a:t>
            </a:r>
            <a:r>
              <a:rPr lang="sl-SI" dirty="0" smtClean="0"/>
              <a:t>   ____________</a:t>
            </a:r>
            <a:r>
              <a:rPr lang="sl-SI" dirty="0"/>
              <a:t>	</a:t>
            </a:r>
            <a:endParaRPr lang="sl-SI" dirty="0" smtClean="0"/>
          </a:p>
          <a:p>
            <a:pPr marL="0" indent="0">
              <a:buNone/>
            </a:pPr>
            <a:r>
              <a:rPr lang="sl-SI" dirty="0" err="1" smtClean="0"/>
              <a:t>buy</a:t>
            </a:r>
            <a:r>
              <a:rPr lang="sl-SI" dirty="0" smtClean="0"/>
              <a:t> _______________</a:t>
            </a:r>
            <a:r>
              <a:rPr lang="sl-SI" dirty="0"/>
              <a:t>	</a:t>
            </a:r>
            <a:endParaRPr lang="sl-SI" dirty="0" smtClean="0"/>
          </a:p>
          <a:p>
            <a:pPr marL="0" indent="0">
              <a:buNone/>
            </a:pPr>
            <a:r>
              <a:rPr lang="sl-SI" dirty="0" err="1" smtClean="0"/>
              <a:t>eat</a:t>
            </a:r>
            <a:r>
              <a:rPr lang="sl-SI" dirty="0" smtClean="0"/>
              <a:t>   _______________</a:t>
            </a:r>
          </a:p>
          <a:p>
            <a:pPr marL="0" indent="0">
              <a:buNone/>
            </a:pPr>
            <a:r>
              <a:rPr lang="sl-SI" dirty="0" err="1" smtClean="0"/>
              <a:t>throw</a:t>
            </a:r>
            <a:r>
              <a:rPr lang="sl-SI" dirty="0" smtClean="0"/>
              <a:t>   _____________</a:t>
            </a:r>
          </a:p>
          <a:p>
            <a:pPr marL="0" indent="0">
              <a:buNone/>
            </a:pPr>
            <a:r>
              <a:rPr lang="sl-SI" dirty="0" smtClean="0"/>
              <a:t>bite   _______________</a:t>
            </a:r>
          </a:p>
          <a:p>
            <a:pPr marL="0" indent="0">
              <a:buNone/>
            </a:pPr>
            <a:r>
              <a:rPr lang="sl-SI" dirty="0" err="1" smtClean="0"/>
              <a:t>think</a:t>
            </a:r>
            <a:r>
              <a:rPr lang="sl-SI" dirty="0" smtClean="0"/>
              <a:t>   ______________</a:t>
            </a:r>
            <a:endParaRPr lang="sl-SI" dirty="0"/>
          </a:p>
          <a:p>
            <a:pPr marL="0" indent="0">
              <a:buNone/>
            </a:pPr>
            <a:r>
              <a:rPr lang="sl-SI" dirty="0" err="1"/>
              <a:t>throw</a:t>
            </a:r>
            <a:r>
              <a:rPr lang="sl-SI" dirty="0"/>
              <a:t>   </a:t>
            </a:r>
            <a:r>
              <a:rPr lang="sl-SI" dirty="0" smtClean="0"/>
              <a:t>_____________</a:t>
            </a:r>
            <a:endParaRPr lang="sl-SI" dirty="0"/>
          </a:p>
          <a:p>
            <a:pPr marL="0" indent="0">
              <a:buNone/>
            </a:pPr>
            <a:r>
              <a:rPr lang="sl-SI" dirty="0" err="1"/>
              <a:t>have</a:t>
            </a:r>
            <a:r>
              <a:rPr lang="sl-SI" dirty="0"/>
              <a:t>   </a:t>
            </a:r>
            <a:r>
              <a:rPr lang="sl-SI" dirty="0" smtClean="0"/>
              <a:t>______________</a:t>
            </a:r>
            <a:r>
              <a:rPr lang="sl-SI" dirty="0"/>
              <a:t>	</a:t>
            </a:r>
          </a:p>
          <a:p>
            <a:pPr marL="0" indent="0">
              <a:buNone/>
            </a:pPr>
            <a:r>
              <a:rPr lang="sl-SI" dirty="0"/>
              <a:t>	</a:t>
            </a:r>
            <a:endParaRPr lang="sl-SI" dirty="0" smtClean="0"/>
          </a:p>
        </p:txBody>
      </p:sp>
      <p:sp>
        <p:nvSpPr>
          <p:cNvPr id="5" name="Označba mesta vsebine 4"/>
          <p:cNvSpPr>
            <a:spLocks noGrp="1"/>
          </p:cNvSpPr>
          <p:nvPr>
            <p:ph sz="half" idx="2"/>
          </p:nvPr>
        </p:nvSpPr>
        <p:spPr>
          <a:xfrm>
            <a:off x="4572000" y="274638"/>
            <a:ext cx="5036368" cy="697078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sl-SI" sz="5900" dirty="0" err="1" smtClean="0"/>
              <a:t>speak</a:t>
            </a:r>
            <a:r>
              <a:rPr lang="sl-SI" sz="5900" dirty="0" smtClean="0"/>
              <a:t>   _____________</a:t>
            </a:r>
            <a:endParaRPr lang="sl-SI" sz="5900" dirty="0"/>
          </a:p>
          <a:p>
            <a:pPr marL="0" indent="0">
              <a:buNone/>
            </a:pPr>
            <a:r>
              <a:rPr lang="sl-SI" sz="5900" dirty="0"/>
              <a:t>take   </a:t>
            </a:r>
            <a:r>
              <a:rPr lang="sl-SI" sz="5900" dirty="0" smtClean="0"/>
              <a:t>_____________</a:t>
            </a:r>
            <a:r>
              <a:rPr lang="sl-SI" sz="5900" dirty="0"/>
              <a:t>	</a:t>
            </a:r>
          </a:p>
          <a:p>
            <a:pPr marL="0" indent="0">
              <a:buNone/>
            </a:pPr>
            <a:r>
              <a:rPr lang="sl-SI" sz="5900" dirty="0"/>
              <a:t>know  </a:t>
            </a:r>
            <a:r>
              <a:rPr lang="sl-SI" sz="5900" dirty="0" smtClean="0"/>
              <a:t> _______________</a:t>
            </a:r>
            <a:r>
              <a:rPr lang="sl-SI" sz="5900" dirty="0"/>
              <a:t>	</a:t>
            </a:r>
          </a:p>
          <a:p>
            <a:pPr marL="0" indent="0">
              <a:buNone/>
            </a:pPr>
            <a:r>
              <a:rPr lang="sl-SI" sz="5900" dirty="0" err="1" smtClean="0"/>
              <a:t>build</a:t>
            </a:r>
            <a:r>
              <a:rPr lang="sl-SI" sz="5900" dirty="0" smtClean="0"/>
              <a:t>   ________________	</a:t>
            </a:r>
          </a:p>
          <a:p>
            <a:pPr marL="0" indent="0">
              <a:buNone/>
            </a:pPr>
            <a:r>
              <a:rPr lang="sl-SI" sz="5900" dirty="0" err="1" smtClean="0"/>
              <a:t>fly</a:t>
            </a:r>
            <a:r>
              <a:rPr lang="sl-SI" sz="5900" dirty="0" smtClean="0"/>
              <a:t>   ________________</a:t>
            </a:r>
          </a:p>
          <a:p>
            <a:pPr marL="0" indent="0">
              <a:buNone/>
            </a:pPr>
            <a:r>
              <a:rPr lang="sl-SI" sz="5900" dirty="0" err="1" smtClean="0"/>
              <a:t>drive</a:t>
            </a:r>
            <a:r>
              <a:rPr lang="sl-SI" sz="5900" dirty="0" smtClean="0"/>
              <a:t>   _______________	</a:t>
            </a:r>
          </a:p>
          <a:p>
            <a:pPr marL="0" indent="0">
              <a:buNone/>
            </a:pPr>
            <a:r>
              <a:rPr lang="sl-SI" sz="5900" dirty="0" smtClean="0"/>
              <a:t>make   _______________	</a:t>
            </a:r>
          </a:p>
          <a:p>
            <a:pPr marL="0" indent="0">
              <a:buNone/>
            </a:pPr>
            <a:r>
              <a:rPr lang="sl-SI" sz="5900" dirty="0" smtClean="0"/>
              <a:t>come   _______________</a:t>
            </a:r>
          </a:p>
          <a:p>
            <a:pPr marL="0" indent="0">
              <a:buNone/>
            </a:pPr>
            <a:r>
              <a:rPr lang="sl-SI" sz="5900" dirty="0" err="1" smtClean="0"/>
              <a:t>get</a:t>
            </a:r>
            <a:r>
              <a:rPr lang="sl-SI" sz="5900" dirty="0" smtClean="0"/>
              <a:t>   _________________</a:t>
            </a:r>
          </a:p>
          <a:p>
            <a:pPr marL="0" indent="0">
              <a:buNone/>
            </a:pPr>
            <a:r>
              <a:rPr lang="sl-SI" sz="5900" dirty="0" err="1"/>
              <a:t>write</a:t>
            </a:r>
            <a:r>
              <a:rPr lang="sl-SI" sz="5900" dirty="0"/>
              <a:t>   </a:t>
            </a:r>
            <a:r>
              <a:rPr lang="sl-SI" sz="5900" dirty="0" smtClean="0"/>
              <a:t>________________</a:t>
            </a:r>
            <a:r>
              <a:rPr lang="sl-SI" sz="5900" dirty="0"/>
              <a:t>	</a:t>
            </a:r>
          </a:p>
          <a:p>
            <a:pPr marL="0" indent="0">
              <a:buNone/>
            </a:pPr>
            <a:r>
              <a:rPr lang="sl-SI" sz="5900" dirty="0" err="1"/>
              <a:t>sing</a:t>
            </a:r>
            <a:r>
              <a:rPr lang="sl-SI" sz="5900" dirty="0"/>
              <a:t>   </a:t>
            </a:r>
            <a:r>
              <a:rPr lang="sl-SI" sz="5900" dirty="0" smtClean="0"/>
              <a:t>_________________</a:t>
            </a:r>
          </a:p>
          <a:p>
            <a:pPr marL="0" indent="0">
              <a:buNone/>
            </a:pPr>
            <a:r>
              <a:rPr lang="sl-SI" sz="5900" dirty="0" err="1"/>
              <a:t>fall</a:t>
            </a:r>
            <a:r>
              <a:rPr lang="sl-SI" sz="5900" dirty="0"/>
              <a:t>   </a:t>
            </a:r>
            <a:r>
              <a:rPr lang="sl-SI" sz="5900" dirty="0" smtClean="0"/>
              <a:t>_________________</a:t>
            </a:r>
          </a:p>
          <a:p>
            <a:pPr marL="0" indent="0">
              <a:buNone/>
            </a:pPr>
            <a:r>
              <a:rPr lang="sl-SI" sz="5900" dirty="0"/>
              <a:t>put   _________________</a:t>
            </a:r>
            <a:r>
              <a:rPr lang="sl-SI" sz="7000" dirty="0"/>
              <a:t>	</a:t>
            </a:r>
          </a:p>
          <a:p>
            <a:endParaRPr lang="sl-SI" dirty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3633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73</Words>
  <Application>Microsoft Office PowerPoint</Application>
  <PresentationFormat>Diaprojekcija na zaslonu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Officeova tema</vt:lpstr>
      <vt:lpstr>Present Simple/Present Continuous </vt:lpstr>
      <vt:lpstr>Past Simple</vt:lpstr>
      <vt:lpstr>PowerPointova predstavitev</vt:lpstr>
      <vt:lpstr>PowerPointova predstavitev</vt:lpstr>
      <vt:lpstr>PowerPointova predstavitev</vt:lpstr>
      <vt:lpstr>PowerPointova predstavitev</vt:lpstr>
      <vt:lpstr>Say one sentence conected with school. Use one word from the box 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Simple/Present Continuous</dc:title>
  <dc:creator>Jure</dc:creator>
  <cp:lastModifiedBy>Mojca</cp:lastModifiedBy>
  <cp:revision>26</cp:revision>
  <dcterms:created xsi:type="dcterms:W3CDTF">2012-11-19T20:46:11Z</dcterms:created>
  <dcterms:modified xsi:type="dcterms:W3CDTF">2018-09-25T07:43:24Z</dcterms:modified>
</cp:coreProperties>
</file>