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507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57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08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095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90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9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98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461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54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26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94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331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l-SI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sl-SI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sl-SI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31767" y="3602038"/>
            <a:ext cx="10914611" cy="1655762"/>
          </a:xfrm>
        </p:spPr>
        <p:txBody>
          <a:bodyPr>
            <a:normAutofit/>
          </a:bodyPr>
          <a:lstStyle/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Rešitve nalog iz 2. učne ure</a:t>
            </a:r>
          </a:p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(delovni zvezek, str. </a:t>
            </a:r>
            <a:r>
              <a:rPr lang="sl-SI" sz="4000" smtClean="0">
                <a:latin typeface="Arial" panose="020B0604020202020204" pitchFamily="34" charset="0"/>
                <a:cs typeface="Arial" panose="020B0604020202020204" pitchFamily="34" charset="0"/>
              </a:rPr>
              <a:t>81 in 35)</a:t>
            </a:r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1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54770" y="192413"/>
            <a:ext cx="2734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> </a:t>
            </a:r>
            <a:r>
              <a:rPr lang="sl-SI" sz="2800" b="1" dirty="0" err="1" smtClean="0">
                <a:solidFill>
                  <a:srgbClr val="7030A0"/>
                </a:solidFill>
              </a:rPr>
              <a:t>Workbook</a:t>
            </a:r>
            <a:r>
              <a:rPr lang="sl-SI" sz="2800" b="1" dirty="0" smtClean="0">
                <a:solidFill>
                  <a:srgbClr val="7030A0"/>
                </a:solidFill>
              </a:rPr>
              <a:t> p. 81</a:t>
            </a:r>
            <a:endParaRPr lang="sl-SI" sz="28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50818" y="715633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1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50818" y="363164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2</a:t>
            </a:r>
            <a:endParaRPr lang="sl-SI" sz="2400" b="1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674959" y="71563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3</a:t>
            </a:r>
            <a:endParaRPr lang="sl-SI" sz="2400" b="1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5720550" y="363164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4</a:t>
            </a:r>
            <a:endParaRPr lang="sl-SI" sz="24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18" y="1177295"/>
            <a:ext cx="5019675" cy="184785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18" y="4096414"/>
            <a:ext cx="4305300" cy="18097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550" y="1177295"/>
            <a:ext cx="1028700" cy="21145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4959" y="4030050"/>
            <a:ext cx="2790825" cy="1838325"/>
          </a:xfrm>
          <a:prstGeom prst="rect">
            <a:avLst/>
          </a:prstGeom>
        </p:spPr>
      </p:pic>
      <p:sp>
        <p:nvSpPr>
          <p:cNvPr id="19" name="PoljeZBesedilom 18"/>
          <p:cNvSpPr txBox="1"/>
          <p:nvPr/>
        </p:nvSpPr>
        <p:spPr>
          <a:xfrm>
            <a:off x="9044384" y="71563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5</a:t>
            </a:r>
            <a:endParaRPr lang="sl-SI" sz="2400" b="1" dirty="0"/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9660" y="1177295"/>
            <a:ext cx="18478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54770" y="192413"/>
            <a:ext cx="2734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> </a:t>
            </a:r>
            <a:r>
              <a:rPr lang="sl-SI" sz="2800" b="1" dirty="0" err="1" smtClean="0">
                <a:solidFill>
                  <a:srgbClr val="7030A0"/>
                </a:solidFill>
              </a:rPr>
              <a:t>Workbook</a:t>
            </a:r>
            <a:r>
              <a:rPr lang="sl-SI" sz="2800" b="1" dirty="0" smtClean="0">
                <a:solidFill>
                  <a:srgbClr val="7030A0"/>
                </a:solidFill>
              </a:rPr>
              <a:t> p. 35</a:t>
            </a:r>
            <a:endParaRPr lang="sl-SI" sz="28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50818" y="715633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1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811079" y="71563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2</a:t>
            </a:r>
            <a:endParaRPr lang="sl-SI" sz="2400" b="1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293468" y="71563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3</a:t>
            </a:r>
            <a:endParaRPr lang="sl-SI" sz="2400" b="1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8293465" y="3277808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4</a:t>
            </a:r>
            <a:endParaRPr lang="sl-SI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39" y="1238853"/>
            <a:ext cx="1247775" cy="31908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48" y="4429728"/>
            <a:ext cx="1190625" cy="33337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1722" y="1200753"/>
            <a:ext cx="4810125" cy="3228975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1722" y="4356648"/>
            <a:ext cx="4591050" cy="1685925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3468" y="1207747"/>
            <a:ext cx="1704975" cy="1857375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0118" y="3704185"/>
            <a:ext cx="183832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52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Key to exercises in lesson 2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</dc:creator>
  <cp:lastModifiedBy>petra</cp:lastModifiedBy>
  <cp:revision>25</cp:revision>
  <dcterms:created xsi:type="dcterms:W3CDTF">2019-04-08T21:28:42Z</dcterms:created>
  <dcterms:modified xsi:type="dcterms:W3CDTF">2020-03-20T08:43:27Z</dcterms:modified>
</cp:coreProperties>
</file>