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507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578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208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095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490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692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986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461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547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264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94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1A874-FAFE-4AD3-8529-78AB20AA5FE6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D82F-7CBD-426A-8EE0-CA8EA2949A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331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sl-SI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exercises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sl-SI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sl-SI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31767" y="3602038"/>
            <a:ext cx="10914611" cy="1655762"/>
          </a:xfrm>
        </p:spPr>
        <p:txBody>
          <a:bodyPr>
            <a:normAutofit/>
          </a:bodyPr>
          <a:lstStyle/>
          <a:p>
            <a:r>
              <a:rPr lang="sl-S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Rešitve nalog iz 3. učne ure</a:t>
            </a:r>
          </a:p>
          <a:p>
            <a:r>
              <a:rPr lang="sl-S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(učbenik, str. 46; delovni zvezek, str. 38 in 39)</a:t>
            </a:r>
            <a:endParaRPr lang="sl-SI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1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254769" y="192413"/>
            <a:ext cx="3594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7030A0"/>
                </a:solidFill>
              </a:rPr>
              <a:t> </a:t>
            </a:r>
            <a:r>
              <a:rPr lang="sl-SI" sz="2800" b="1" dirty="0" err="1" smtClean="0">
                <a:solidFill>
                  <a:srgbClr val="7030A0"/>
                </a:solidFill>
              </a:rPr>
              <a:t>Student‘s</a:t>
            </a:r>
            <a:r>
              <a:rPr lang="sl-SI" sz="2800" b="1" dirty="0" smtClean="0">
                <a:solidFill>
                  <a:srgbClr val="7030A0"/>
                </a:solidFill>
              </a:rPr>
              <a:t> </a:t>
            </a:r>
            <a:r>
              <a:rPr lang="sl-SI" sz="2800" b="1" dirty="0" err="1" smtClean="0">
                <a:solidFill>
                  <a:srgbClr val="7030A0"/>
                </a:solidFill>
              </a:rPr>
              <a:t>Book</a:t>
            </a:r>
            <a:r>
              <a:rPr lang="sl-SI" sz="2800" b="1" dirty="0" smtClean="0">
                <a:solidFill>
                  <a:srgbClr val="7030A0"/>
                </a:solidFill>
              </a:rPr>
              <a:t> p. 46</a:t>
            </a:r>
            <a:endParaRPr lang="sl-SI" sz="2800" b="1" dirty="0">
              <a:solidFill>
                <a:srgbClr val="7030A0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450818" y="715633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1</a:t>
            </a:r>
            <a:endParaRPr lang="sl-SI" sz="2400" b="1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450819" y="3757272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2</a:t>
            </a:r>
            <a:endParaRPr lang="sl-SI" sz="2400" b="1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3185706" y="715632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3</a:t>
            </a:r>
            <a:endParaRPr lang="sl-SI" sz="2400" b="1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5523289" y="715630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5</a:t>
            </a:r>
            <a:endParaRPr lang="sl-SI" sz="2400" b="1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3185706" y="3757271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4</a:t>
            </a:r>
            <a:endParaRPr lang="sl-SI" sz="2400" b="1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8241356" y="715629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6</a:t>
            </a:r>
            <a:endParaRPr lang="sl-SI" sz="24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60" y="1177295"/>
            <a:ext cx="1285875" cy="235267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18" y="4218937"/>
            <a:ext cx="1647825" cy="2457450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5706" y="1139195"/>
            <a:ext cx="1809750" cy="2390775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5706" y="4365914"/>
            <a:ext cx="4181475" cy="1866900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3290" y="1139195"/>
            <a:ext cx="1962150" cy="2733675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84677" y="1177295"/>
            <a:ext cx="177165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254769" y="192413"/>
            <a:ext cx="4392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7030A0"/>
                </a:solidFill>
              </a:rPr>
              <a:t> </a:t>
            </a:r>
            <a:r>
              <a:rPr lang="sl-SI" sz="2800" b="1" dirty="0" err="1" smtClean="0">
                <a:solidFill>
                  <a:srgbClr val="7030A0"/>
                </a:solidFill>
              </a:rPr>
              <a:t>Workbook</a:t>
            </a:r>
            <a:r>
              <a:rPr lang="sl-SI" sz="2800" b="1" dirty="0" smtClean="0">
                <a:solidFill>
                  <a:srgbClr val="7030A0"/>
                </a:solidFill>
              </a:rPr>
              <a:t> pp. 38 </a:t>
            </a:r>
            <a:r>
              <a:rPr lang="sl-SI" sz="2800" b="1" dirty="0" err="1" smtClean="0">
                <a:solidFill>
                  <a:srgbClr val="7030A0"/>
                </a:solidFill>
              </a:rPr>
              <a:t>and</a:t>
            </a:r>
            <a:r>
              <a:rPr lang="sl-SI" sz="2800" b="1" dirty="0" smtClean="0">
                <a:solidFill>
                  <a:srgbClr val="7030A0"/>
                </a:solidFill>
              </a:rPr>
              <a:t> 39</a:t>
            </a:r>
            <a:endParaRPr lang="sl-SI" sz="2800" b="1" dirty="0">
              <a:solidFill>
                <a:srgbClr val="7030A0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450818" y="715633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1</a:t>
            </a:r>
            <a:endParaRPr lang="sl-SI" sz="2400" b="1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450819" y="3757272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2</a:t>
            </a:r>
            <a:endParaRPr lang="sl-SI" sz="2400" b="1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3185706" y="715632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3</a:t>
            </a:r>
            <a:endParaRPr lang="sl-SI" sz="2400" b="1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5407259" y="715631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5</a:t>
            </a:r>
            <a:endParaRPr lang="sl-SI" sz="2400" b="1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3185706" y="3757271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4</a:t>
            </a:r>
            <a:endParaRPr lang="sl-SI" sz="2400" b="1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7750232" y="715631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7</a:t>
            </a:r>
            <a:endParaRPr lang="sl-SI" sz="24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7" y="1177296"/>
            <a:ext cx="1409700" cy="246697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22" y="4218937"/>
            <a:ext cx="1533525" cy="1847850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2389" y="1177296"/>
            <a:ext cx="1552575" cy="1562100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2389" y="4218936"/>
            <a:ext cx="1200150" cy="2181225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7259" y="1177296"/>
            <a:ext cx="1714500" cy="2066925"/>
          </a:xfrm>
          <a:prstGeom prst="rect">
            <a:avLst/>
          </a:prstGeom>
        </p:spPr>
      </p:pic>
      <p:sp>
        <p:nvSpPr>
          <p:cNvPr id="21" name="PoljeZBesedilom 20"/>
          <p:cNvSpPr txBox="1"/>
          <p:nvPr/>
        </p:nvSpPr>
        <p:spPr>
          <a:xfrm>
            <a:off x="5407258" y="3757271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6</a:t>
            </a:r>
            <a:endParaRPr lang="sl-SI" sz="2400" b="1" dirty="0"/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68970" y="4218936"/>
            <a:ext cx="4962525" cy="1895475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48030" y="1139196"/>
            <a:ext cx="628650" cy="2105025"/>
          </a:xfrm>
          <a:prstGeom prst="rect">
            <a:avLst/>
          </a:prstGeom>
        </p:spPr>
      </p:pic>
      <p:sp>
        <p:nvSpPr>
          <p:cNvPr id="24" name="PoljeZBesedilom 23"/>
          <p:cNvSpPr txBox="1"/>
          <p:nvPr/>
        </p:nvSpPr>
        <p:spPr>
          <a:xfrm>
            <a:off x="9894376" y="715631"/>
            <a:ext cx="15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err="1" smtClean="0"/>
              <a:t>Exercise</a:t>
            </a:r>
            <a:r>
              <a:rPr lang="sl-SI" sz="2400" b="1" dirty="0" smtClean="0"/>
              <a:t> </a:t>
            </a:r>
            <a:r>
              <a:rPr lang="sl-SI" sz="2400" b="1" dirty="0"/>
              <a:t>8</a:t>
            </a:r>
          </a:p>
        </p:txBody>
      </p:sp>
      <p:pic>
        <p:nvPicPr>
          <p:cNvPr id="22" name="Slika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61765" y="1137990"/>
            <a:ext cx="15621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71</Words>
  <Application>Microsoft Office PowerPoint</Application>
  <PresentationFormat>Širokozaslonsko</PresentationFormat>
  <Paragraphs>19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Key to exercises in lesson 3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petra</dc:creator>
  <cp:lastModifiedBy>petra</cp:lastModifiedBy>
  <cp:revision>24</cp:revision>
  <dcterms:created xsi:type="dcterms:W3CDTF">2019-04-08T21:28:42Z</dcterms:created>
  <dcterms:modified xsi:type="dcterms:W3CDTF">2020-03-20T08:42:57Z</dcterms:modified>
</cp:coreProperties>
</file>